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3"/>
  </p:notesMasterIdLst>
  <p:handoutMasterIdLst>
    <p:handoutMasterId r:id="rId44"/>
  </p:handoutMasterIdLst>
  <p:sldIdLst>
    <p:sldId id="422" r:id="rId2"/>
    <p:sldId id="401" r:id="rId3"/>
    <p:sldId id="359" r:id="rId4"/>
    <p:sldId id="403" r:id="rId5"/>
    <p:sldId id="404" r:id="rId6"/>
    <p:sldId id="405" r:id="rId7"/>
    <p:sldId id="406" r:id="rId8"/>
    <p:sldId id="407" r:id="rId9"/>
    <p:sldId id="408" r:id="rId10"/>
    <p:sldId id="363" r:id="rId11"/>
    <p:sldId id="409" r:id="rId12"/>
    <p:sldId id="411" r:id="rId13"/>
    <p:sldId id="370" r:id="rId14"/>
    <p:sldId id="372" r:id="rId15"/>
    <p:sldId id="373" r:id="rId16"/>
    <p:sldId id="374" r:id="rId17"/>
    <p:sldId id="395" r:id="rId18"/>
    <p:sldId id="412" r:id="rId19"/>
    <p:sldId id="413" r:id="rId20"/>
    <p:sldId id="375" r:id="rId21"/>
    <p:sldId id="414" r:id="rId22"/>
    <p:sldId id="416" r:id="rId23"/>
    <p:sldId id="379" r:id="rId24"/>
    <p:sldId id="380" r:id="rId25"/>
    <p:sldId id="381" r:id="rId26"/>
    <p:sldId id="382" r:id="rId27"/>
    <p:sldId id="398" r:id="rId28"/>
    <p:sldId id="383" r:id="rId29"/>
    <p:sldId id="417" r:id="rId30"/>
    <p:sldId id="418" r:id="rId31"/>
    <p:sldId id="384" r:id="rId32"/>
    <p:sldId id="419" r:id="rId33"/>
    <p:sldId id="385" r:id="rId34"/>
    <p:sldId id="386" r:id="rId35"/>
    <p:sldId id="420" r:id="rId36"/>
    <p:sldId id="387" r:id="rId37"/>
    <p:sldId id="388" r:id="rId38"/>
    <p:sldId id="390" r:id="rId39"/>
    <p:sldId id="421" r:id="rId40"/>
    <p:sldId id="399" r:id="rId41"/>
    <p:sldId id="402"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249" autoAdjust="0"/>
  </p:normalViewPr>
  <p:slideViewPr>
    <p:cSldViewPr>
      <p:cViewPr varScale="1">
        <p:scale>
          <a:sx n="68" d="100"/>
          <a:sy n="68" d="100"/>
        </p:scale>
        <p:origin x="1962" y="60"/>
      </p:cViewPr>
      <p:guideLst>
        <p:guide orient="horz" pos="2160"/>
        <p:guide pos="2880"/>
      </p:guideLst>
    </p:cSldViewPr>
  </p:slideViewPr>
  <p:outlineViewPr>
    <p:cViewPr>
      <p:scale>
        <a:sx n="33" d="100"/>
        <a:sy n="33" d="100"/>
      </p:scale>
      <p:origin x="0" y="-111904"/>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a:solidFill>
                <a:schemeClr val="bg1"/>
              </a:solidFill>
            </a:rPr>
            <a:t>Groups of hackers sponsored by governments to conduct espionage or sabotage activities</a:t>
          </a: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a:solidFill>
                <a:schemeClr val="bg1"/>
              </a:solidFill>
            </a:rPr>
            <a:t>Also known as Advanced Persistent Threats (APTs) due to the covert nature and persistence over extended periods involved with any attacks in this class</a:t>
          </a: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a:solidFill>
                <a:schemeClr val="bg1"/>
              </a:solidFill>
            </a:rPr>
            <a:t>Widespread nature and scope of these activities by a wide range of countries from China to the USA, UK, and their intelligence allies</a:t>
          </a: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pt>
  </dgm:ptLst>
  <dgm:cxnLst>
    <dgm:cxn modelId="{B2B1FB0F-F5C9-2B40-AF63-234C08DE2001}" srcId="{C524C032-7647-0243-BAFC-CBD263F53E94}" destId="{2DEC79BB-2114-4845-81A0-ECE1EC61A320}" srcOrd="1" destOrd="0" parTransId="{833DE7FB-D3BE-4144-8C49-347328808333}" sibTransId="{4F68A797-A5DB-D244-9063-F37129516ED5}"/>
    <dgm:cxn modelId="{93BD0632-10E6-A84D-AB72-2E38011C14BD}" type="presOf" srcId="{25DB1DC9-C795-004C-ABF5-27425C4800A7}" destId="{A254622E-6E65-C94B-A9BD-D5BC0EEE115B}"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455ED944-6007-3540-AA45-26BEB5EF1A41}" srcId="{C524C032-7647-0243-BAFC-CBD263F53E94}" destId="{5EF05BBB-D3A9-0B43-8DD1-784220C17AF1}" srcOrd="2" destOrd="0" parTransId="{5F4554C9-EB60-F245-8D63-FD0A52406FCD}" sibTransId="{60C6455C-C053-8146-888F-C5626BF7C613}"/>
    <dgm:cxn modelId="{D2C574AA-1363-F348-BAF9-D3120FD029A1}" type="presOf" srcId="{C524C032-7647-0243-BAFC-CBD263F53E94}" destId="{262A3431-487D-A04E-B777-D04B39442012}"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3C9020FD-DA75-B547-A515-D48B2923956B}" type="presOf" srcId="{2DEC79BB-2114-4845-81A0-ECE1EC61A320}" destId="{C9EA1CD7-7160-FC45-A6FA-CE4F275AF1E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a:solidFill>
                <a:schemeClr val="bg1"/>
              </a:solidFill>
            </a:rPr>
            <a:t>Target acquisition and information gathering</a:t>
          </a: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a:solidFill>
                <a:schemeClr val="bg1"/>
              </a:solidFill>
            </a:rPr>
            <a:t>Initial access</a:t>
          </a: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a:solidFill>
                <a:schemeClr val="bg1"/>
              </a:solidFill>
            </a:rPr>
            <a:t>Privilege escalation</a:t>
          </a: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a:solidFill>
                <a:schemeClr val="bg1"/>
              </a:solidFill>
            </a:rPr>
            <a:t>Information gathering or system exploit</a:t>
          </a: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a:solidFill>
                <a:schemeClr val="bg1"/>
              </a:solidFill>
            </a:rPr>
            <a:t>Maintaining access</a:t>
          </a: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a:solidFill>
                <a:schemeClr val="bg1"/>
              </a:solidFill>
            </a:rPr>
            <a:t>Covering tracks</a:t>
          </a: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1C1CAF4F-6931-5943-978C-50DA4870C5C4}" srcId="{69689993-A608-0F4A-B609-2A25CAA6B076}" destId="{310E58A9-AC31-2345-9DA0-21BCB468ADB9}" srcOrd="2" destOrd="0" parTransId="{03E9110C-8BED-6D4A-8F43-88D8D24AB143}" sibTransId="{713275A2-EF9B-C546-85BB-DD520F96A12D}"/>
    <dgm:cxn modelId="{4430D97D-BCC5-9941-A273-63253BF79EB2}" srcId="{69689993-A608-0F4A-B609-2A25CAA6B076}" destId="{BE967D10-76BB-244F-8366-2B2F2CB8CAA7}" srcOrd="1" destOrd="0" parTransId="{F86DA9D4-48CB-BB41-818D-68AFDFBD6BCC}" sibTransId="{095A873D-16E5-B742-9604-F33541A95589}"/>
    <dgm:cxn modelId="{95A3D18D-C569-BC4C-83BA-04DA17EFD7EA}" type="presOf" srcId="{AB3FA4D1-D445-6E46-8475-88DDED8DF198}" destId="{14485093-1F1B-5D49-B8E1-02E45C547FDB}"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E634A3E8-4BB8-4040-BA81-0D4731D2A8E5}" type="presOf" srcId="{BE967D10-76BB-244F-8366-2B2F2CB8CAA7}" destId="{BC544D0F-1EDE-9443-BA37-B40EB0DF35F8}"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a:latin typeface="+mj-lt"/>
            </a:rPr>
            <a:t>User interface - view output or control system behavior</a:t>
          </a: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pt>
  </dgm:ptLst>
  <dgm:cxnLst>
    <dgm:cxn modelId="{82E34A33-ABD8-2744-ABA7-485096D21B0C}" type="presOf" srcId="{E7745A16-3646-7142-BC8E-389C1B092835}" destId="{F2B85003-14A5-9646-9D85-756BF5173056}" srcOrd="0" destOrd="0"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DAB5544B-EE5D-FB42-BD0F-717A1601F12B}" srcId="{E7745A16-3646-7142-BC8E-389C1B092835}" destId="{784E6DBD-72FD-744F-9E6C-2E12B12C7A1E}" srcOrd="0" destOrd="0" parTransId="{1EB8713E-B20E-1940-9078-82DBC4992DAF}" sibTransId="{16CC58F9-3AAC-1D41-90B1-EEBB5E8DA9F9}"/>
    <dgm:cxn modelId="{16387FA6-7FFA-8341-AA68-3E43408D43FF}" type="presOf" srcId="{0999BE1F-3606-0744-A3D5-CF15956CD8A5}" destId="{E6C517A6-D3A6-FF4C-B4A7-4E1B0F119722}" srcOrd="0" destOrd="1" presId="urn:microsoft.com/office/officeart/2005/8/layout/hList1"/>
    <dgm:cxn modelId="{0F63ADC3-2420-0C49-9BA4-00F8884AF5CC}" type="presOf" srcId="{784E6DBD-72FD-744F-9E6C-2E12B12C7A1E}" destId="{3998D718-DFE5-C244-B833-90A7F5ED6EE8}" srcOrd="0" destOrd="0" presId="urn:microsoft.com/office/officeart/2005/8/layout/hList1"/>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a:solidFill>
                <a:schemeClr val="bg1"/>
              </a:solidFill>
              <a:latin typeface="+mj-lt"/>
            </a:rPr>
            <a:t>Be fault tolerant</a:t>
          </a: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a:solidFill>
                <a:schemeClr val="bg1"/>
              </a:solidFill>
              <a:latin typeface="+mj-lt"/>
            </a:rPr>
            <a:t>Adapt to changes in systems and users</a:t>
          </a: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a:solidFill>
                <a:schemeClr val="bg1"/>
              </a:solidFill>
              <a:latin typeface="+mj-lt"/>
            </a:rPr>
            <a:t>Provide graceful degradation of service</a:t>
          </a: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pt>
    <dgm:pt modelId="{387EA7BD-890D-0A43-8230-D60B72533270}" type="pres">
      <dgm:prSet presAssocID="{3F684D2B-3E08-504F-B24E-DB75EE701481}" presName="node" presStyleLbl="node1" presStyleIdx="0" presStyleCnt="9">
        <dgm:presLayoutVars>
          <dgm:bulletEnabled val="1"/>
        </dgm:presLayoutVars>
      </dgm:prSet>
      <dgm:spPr/>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pt>
  </dgm:ptLst>
  <dgm:cxnLst>
    <dgm:cxn modelId="{1793C401-03FA-F043-B336-DC600D8E3400}" srcId="{D71C902A-241A-E243-8F10-6287602295B0}" destId="{9427C1D1-694E-CD40-AD10-757C16FF7C99}" srcOrd="4" destOrd="0" parTransId="{7AB4761E-33E4-D947-AD0F-6BCE5F1633AE}" sibTransId="{851007C6-1E78-AD40-82A2-CC1A4CF28C73}"/>
    <dgm:cxn modelId="{A998DD0E-4F4A-B448-B1EC-04D624A9A73B}" type="presOf" srcId="{0D89F797-D455-354E-A873-0FAA5147E848}" destId="{DAE9D56B-A40B-9D4E-9D3D-47526B8CE6E3}" srcOrd="0" destOrd="0" presId="urn:microsoft.com/office/officeart/2005/8/layout/default#1"/>
    <dgm:cxn modelId="{B8505A13-BB99-384B-BED6-E42BEC7201CF}" type="presOf" srcId="{9427C1D1-694E-CD40-AD10-757C16FF7C99}" destId="{12BB12E3-2327-634A-A624-6B6CCEB7B841}" srcOrd="0" destOrd="0" presId="urn:microsoft.com/office/officeart/2005/8/layout/default#1"/>
    <dgm:cxn modelId="{BBF9FF24-3963-604A-A00D-77EC9D143855}" srcId="{D71C902A-241A-E243-8F10-6287602295B0}" destId="{E6E56E67-3EAF-B84F-BDC8-09B082B6BEC0}" srcOrd="3" destOrd="0" parTransId="{81A924E1-F3EE-F148-814A-B36F2A747E93}" sibTransId="{4B6C2208-0D8C-B241-A709-460B0ADDB9B8}"/>
    <dgm:cxn modelId="{31CE8632-78D5-2E4A-A278-64D49876197D}" type="presOf" srcId="{3F684D2B-3E08-504F-B24E-DB75EE701481}" destId="{387EA7BD-890D-0A43-8230-D60B72533270}"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5263745F-48D0-6345-8739-650713BC372D}" type="presOf" srcId="{D71C902A-241A-E243-8F10-6287602295B0}" destId="{3F0DBDC0-4F02-3D4C-8ECD-B9A0C16B0791}" srcOrd="0" destOrd="0" presId="urn:microsoft.com/office/officeart/2005/8/layout/default#1"/>
    <dgm:cxn modelId="{1F110945-56E6-B24C-904A-D37071B483BD}" type="presOf" srcId="{1FEDD5C8-641D-B44C-B8D7-DF758ADBCC86}" destId="{F48B1560-066D-FA45-B0B7-5DAA5CF51066}" srcOrd="0" destOrd="0" presId="urn:microsoft.com/office/officeart/2005/8/layout/default#1"/>
    <dgm:cxn modelId="{55D25D6D-1A11-0847-88BE-649EF943BF88}" type="presOf" srcId="{F7157DCF-AC89-2E45-A587-DB222039262F}" destId="{8EE9502E-03AF-0746-BFA8-8E5DAF94269E}" srcOrd="0" destOrd="0" presId="urn:microsoft.com/office/officeart/2005/8/layout/default#1"/>
    <dgm:cxn modelId="{31775380-ED6B-8E4F-A483-1898C6724C65}" srcId="{D71C902A-241A-E243-8F10-6287602295B0}" destId="{1FEDD5C8-641D-B44C-B8D7-DF758ADBCC86}" srcOrd="7" destOrd="0" parTransId="{3D7C7D92-133B-6A48-B146-53F13B58F280}" sibTransId="{59FCB40B-BC9C-C34F-A4F1-4993580923A0}"/>
    <dgm:cxn modelId="{23B46EA7-412D-6142-9C26-B34A248983DA}" type="presOf" srcId="{2628ED80-5703-E846-8E50-DD20AAE37373}" destId="{3B565460-ED5A-BC49-906F-F9CB70F5392C}"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63546ECC-BCE4-1E4C-9FEC-F41E693B1FDF}" srcId="{D71C902A-241A-E243-8F10-6287602295B0}" destId="{2628ED80-5703-E846-8E50-DD20AAE37373}" srcOrd="5" destOrd="0" parTransId="{502561ED-03C2-E049-A04A-8E349E314581}" sibTransId="{8D85E76B-0770-4A4D-B58B-2043C0275D97}"/>
    <dgm:cxn modelId="{820488CF-A3CC-DC40-A8B3-936596425165}" type="presOf" srcId="{AC758EC6-86DA-DE4C-BE66-287E086CAAF6}" destId="{A91DF16B-99C4-1245-A6E0-771DA593FD5D}" srcOrd="0" destOrd="0" presId="urn:microsoft.com/office/officeart/2005/8/layout/default#1"/>
    <dgm:cxn modelId="{25CE67DD-2113-DD49-BF7F-F9100AB4B832}" type="presOf" srcId="{E6E56E67-3EAF-B84F-BDC8-09B082B6BEC0}" destId="{8FA5374D-7395-D24D-A209-DA869DB5606C}" srcOrd="0" destOrd="0" presId="urn:microsoft.com/office/officeart/2005/8/layout/default#1"/>
    <dgm:cxn modelId="{1EF841E9-E211-0A45-BF96-46AF050FE180}" srcId="{D71C902A-241A-E243-8F10-6287602295B0}" destId="{F7157DCF-AC89-2E45-A587-DB222039262F}" srcOrd="1" destOrd="0" parTransId="{352C1561-D09E-CB48-9DC4-3ABF43E0986A}" sibTransId="{5F439F46-B063-7B46-A9C2-55F7471404BC}"/>
    <dgm:cxn modelId="{70D7A9F1-6FA9-7B4F-9989-7AB08AB695D2}" srcId="{D71C902A-241A-E243-8F10-6287602295B0}" destId="{AC758EC6-86DA-DE4C-BE66-287E086CAAF6}" srcOrd="6" destOrd="0" parTransId="{5D2DE31C-1FFF-E448-96D9-BD22604689B6}" sibTransId="{0A3FCAD1-8F36-9141-BBA8-356156384C38}"/>
    <dgm:cxn modelId="{E605A1F6-73A6-334A-B6F7-CF8195BE28AC}" srcId="{D71C902A-241A-E243-8F10-6287602295B0}" destId="{8DC12D2E-8288-3E45-AEF6-E7B545BFC920}" srcOrd="8" destOrd="0" parTransId="{397795C4-59EE-3D48-9B5A-023639E385F0}" sibTransId="{518E938A-A482-CB4F-B24B-BE6237471DBE}"/>
    <dgm:cxn modelId="{2D61E9FE-4A65-2740-A758-76221CE9389B}" type="presOf" srcId="{8DC12D2E-8288-3E45-AEF6-E7B545BFC920}" destId="{4778EED3-BA90-4C45-9E4F-2698A499BF27}" srcOrd="0" destOrd="0" presId="urn:microsoft.com/office/officeart/2005/8/layout/default#1"/>
    <dgm:cxn modelId="{A1D830F7-6E99-624D-881D-7A0BDD08D0BB}" type="presParOf" srcId="{3F0DBDC0-4F02-3D4C-8ECD-B9A0C16B0791}" destId="{387EA7BD-890D-0A43-8230-D60B72533270}" srcOrd="0" destOrd="0" presId="urn:microsoft.com/office/officeart/2005/8/layout/default#1"/>
    <dgm:cxn modelId="{A1D281FD-E888-C042-942F-DF8DBC4FB378}" type="presParOf" srcId="{3F0DBDC0-4F02-3D4C-8ECD-B9A0C16B0791}" destId="{4B7C2F0E-C5A5-8A42-9953-B567EF395799}" srcOrd="1" destOrd="0" presId="urn:microsoft.com/office/officeart/2005/8/layout/default#1"/>
    <dgm:cxn modelId="{145382FC-8D52-E14E-BD4F-C92C17627FA9}" type="presParOf" srcId="{3F0DBDC0-4F02-3D4C-8ECD-B9A0C16B0791}" destId="{8EE9502E-03AF-0746-BFA8-8E5DAF94269E}" srcOrd="2" destOrd="0" presId="urn:microsoft.com/office/officeart/2005/8/layout/default#1"/>
    <dgm:cxn modelId="{E7A7FBB8-D0E8-604C-9197-9B0765214E02}" type="presParOf" srcId="{3F0DBDC0-4F02-3D4C-8ECD-B9A0C16B0791}" destId="{16244CAF-7B4F-FF4C-AFE3-121789FBB6FD}" srcOrd="3" destOrd="0" presId="urn:microsoft.com/office/officeart/2005/8/layout/default#1"/>
    <dgm:cxn modelId="{5648BFBB-F27E-8741-9FC2-A8825A85EF24}" type="presParOf" srcId="{3F0DBDC0-4F02-3D4C-8ECD-B9A0C16B0791}" destId="{DAE9D56B-A40B-9D4E-9D3D-47526B8CE6E3}" srcOrd="4" destOrd="0" presId="urn:microsoft.com/office/officeart/2005/8/layout/default#1"/>
    <dgm:cxn modelId="{40EB13E6-A149-474E-8079-105359FB7C2B}" type="presParOf" srcId="{3F0DBDC0-4F02-3D4C-8ECD-B9A0C16B0791}" destId="{3894B496-16E4-F342-B518-3CCA4AC3F28A}" srcOrd="5" destOrd="0" presId="urn:microsoft.com/office/officeart/2005/8/layout/default#1"/>
    <dgm:cxn modelId="{B9007D7E-E3D8-4647-90A5-9855CEC99053}" type="presParOf" srcId="{3F0DBDC0-4F02-3D4C-8ECD-B9A0C16B0791}" destId="{8FA5374D-7395-D24D-A209-DA869DB5606C}" srcOrd="6" destOrd="0" presId="urn:microsoft.com/office/officeart/2005/8/layout/default#1"/>
    <dgm:cxn modelId="{C48F434C-744A-BC45-91D0-81A2F4F94711}" type="presParOf" srcId="{3F0DBDC0-4F02-3D4C-8ECD-B9A0C16B0791}" destId="{30F9C62E-C51D-A345-86D8-CA1667101079}" srcOrd="7" destOrd="0" presId="urn:microsoft.com/office/officeart/2005/8/layout/default#1"/>
    <dgm:cxn modelId="{F3A092A7-800C-A247-BB80-D43A7606591A}" type="presParOf" srcId="{3F0DBDC0-4F02-3D4C-8ECD-B9A0C16B0791}" destId="{12BB12E3-2327-634A-A624-6B6CCEB7B841}" srcOrd="8" destOrd="0" presId="urn:microsoft.com/office/officeart/2005/8/layout/default#1"/>
    <dgm:cxn modelId="{0C0DE9E5-BF7D-4046-8AE4-607D80153884}" type="presParOf" srcId="{3F0DBDC0-4F02-3D4C-8ECD-B9A0C16B0791}" destId="{6F8EBD78-8541-2E45-A146-618C9CE2D3A3}" srcOrd="9" destOrd="0" presId="urn:microsoft.com/office/officeart/2005/8/layout/default#1"/>
    <dgm:cxn modelId="{21C461C3-A21B-5D4F-909A-472D53B8C29B}" type="presParOf" srcId="{3F0DBDC0-4F02-3D4C-8ECD-B9A0C16B0791}" destId="{3B565460-ED5A-BC49-906F-F9CB70F5392C}" srcOrd="10" destOrd="0" presId="urn:microsoft.com/office/officeart/2005/8/layout/default#1"/>
    <dgm:cxn modelId="{FA1DC5AA-FC51-494C-9B7A-EF9B02DEE463}" type="presParOf" srcId="{3F0DBDC0-4F02-3D4C-8ECD-B9A0C16B0791}" destId="{ED7619D5-801F-0046-8B97-B0D8FAC6DABD}" srcOrd="11" destOrd="0" presId="urn:microsoft.com/office/officeart/2005/8/layout/default#1"/>
    <dgm:cxn modelId="{05AF81C4-6C78-EE4D-A45E-DD2282A8CEC9}" type="presParOf" srcId="{3F0DBDC0-4F02-3D4C-8ECD-B9A0C16B0791}" destId="{A91DF16B-99C4-1245-A6E0-771DA593FD5D}" srcOrd="12" destOrd="0" presId="urn:microsoft.com/office/officeart/2005/8/layout/default#1"/>
    <dgm:cxn modelId="{34555C88-5E4D-7A4A-9948-1E2ED1A87E99}" type="presParOf" srcId="{3F0DBDC0-4F02-3D4C-8ECD-B9A0C16B0791}" destId="{6D5501E7-7628-8D46-82B9-D0A0AF734B9D}" srcOrd="13" destOrd="0" presId="urn:microsoft.com/office/officeart/2005/8/layout/default#1"/>
    <dgm:cxn modelId="{2A0A8064-A773-064B-BF21-D51AA3DB2C72}" type="presParOf" srcId="{3F0DBDC0-4F02-3D4C-8ECD-B9A0C16B0791}" destId="{F48B1560-066D-FA45-B0B7-5DAA5CF51066}" srcOrd="14" destOrd="0" presId="urn:microsoft.com/office/officeart/2005/8/layout/default#1"/>
    <dgm:cxn modelId="{9A95A7A3-2177-6E4D-9E6D-F401423A4E70}" type="presParOf" srcId="{3F0DBDC0-4F02-3D4C-8ECD-B9A0C16B0791}" destId="{763654B4-9DEB-7341-B6D7-7AAB85E52C1B}" srcOrd="15" destOrd="0" presId="urn:microsoft.com/office/officeart/2005/8/layout/default#1"/>
    <dgm:cxn modelId="{EBCDED8E-32BA-0F49-B7E6-62DB82BF9CC6}"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a:t>Statistical</a:t>
          </a:r>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a:t>Analysis of the observed behavior using univariate, multivariate, or time-series models of observed metrics</a:t>
          </a:r>
          <a:endParaRPr lang="en-US" dirty="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pt>
    <dgm:pt modelId="{8F1AEFA8-7AB2-234A-AAE8-EE53294DDF6C}" type="pres">
      <dgm:prSet presAssocID="{B9742CE6-D30B-064E-B9EF-0A464A5B94FA}" presName="desTx" presStyleLbl="alignAccFollowNode1" presStyleIdx="0" presStyleCnt="3">
        <dgm:presLayoutVars>
          <dgm:bulletEnabled val="1"/>
        </dgm:presLayoutVars>
      </dgm:prSet>
      <dgm:spPr/>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pt>
    <dgm:pt modelId="{781D5E4B-F86D-924A-BC41-C7667655BD82}" type="pres">
      <dgm:prSet presAssocID="{F0210C36-8B73-F849-AA78-C422EF0B6AC3}" presName="desTx" presStyleLbl="alignAccFollowNode1" presStyleIdx="1" presStyleCnt="3">
        <dgm:presLayoutVars>
          <dgm:bulletEnabled val="1"/>
        </dgm:presLayoutVars>
      </dgm:prSet>
      <dgm:spPr/>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pt>
    <dgm:pt modelId="{7AD21AE2-02DA-6B47-91BB-A7BFD64D0D3D}" type="pres">
      <dgm:prSet presAssocID="{3AC66A0A-0CC5-CD41-9185-E7ED24830A0D}" presName="desTx" presStyleLbl="alignAccFollowNode1" presStyleIdx="2" presStyleCnt="3">
        <dgm:presLayoutVars>
          <dgm:bulletEnabled val="1"/>
        </dgm:presLayoutVars>
      </dgm:prSet>
      <dgm:spPr/>
    </dgm:pt>
  </dgm:ptLst>
  <dgm:cxnLst>
    <dgm:cxn modelId="{DA42B004-451B-C048-AEF0-CE4814CF05C6}" srcId="{86C54FC2-4C85-CB44-A4F4-ABAB06F3C868}" destId="{3AC66A0A-0CC5-CD41-9185-E7ED24830A0D}" srcOrd="2" destOrd="0" parTransId="{F5708234-65E1-A247-866B-2B1A3A19CA31}" sibTransId="{1EFBD5D0-2076-2C4C-A5BB-04901C284780}"/>
    <dgm:cxn modelId="{C74A721C-3A03-AA4A-9596-F1492B556F03}" type="presOf" srcId="{7C51F1C4-BFDA-4C40-9913-F2E564136400}" destId="{8F1AEFA8-7AB2-234A-AAE8-EE53294DDF6C}" srcOrd="0" destOrd="0" presId="urn:microsoft.com/office/officeart/2005/8/layout/hList1"/>
    <dgm:cxn modelId="{1BBFEA60-415C-0E44-B030-92981E1EDCCC}" type="presOf" srcId="{F0210C36-8B73-F849-AA78-C422EF0B6AC3}" destId="{600A406A-E6CB-594A-B400-09FC87DD37D7}" srcOrd="0" destOrd="0" presId="urn:microsoft.com/office/officeart/2005/8/layout/hList1"/>
    <dgm:cxn modelId="{7356766D-476C-6940-9D68-09EFF604CC4E}" type="presOf" srcId="{B9742CE6-D30B-064E-B9EF-0A464A5B94FA}" destId="{C11B8927-92E9-E448-AC55-A1999D35A709}"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8F094D95-4199-DA43-90BB-6ACCBF9B255C}" srcId="{86C54FC2-4C85-CB44-A4F4-ABAB06F3C868}" destId="{B9742CE6-D30B-064E-B9EF-0A464A5B94FA}" srcOrd="0" destOrd="0" parTransId="{D8D27A1B-6171-554F-9B9C-AB5B813776DD}" sibTransId="{8E306268-8958-2F45-9CA8-AF1610342D4E}"/>
    <dgm:cxn modelId="{08AD0AAA-892F-8C41-A0FA-65D5ED03C6C6}" srcId="{F0210C36-8B73-F849-AA78-C422EF0B6AC3}" destId="{DCF74B8E-A671-8E4A-BFBD-2CC2FFDA8297}" srcOrd="0" destOrd="0" parTransId="{76EC7298-07F5-D445-8E97-75905916F027}" sibTransId="{A0C61965-9A6C-364A-8FEB-0999E4179577}"/>
    <dgm:cxn modelId="{AC460AB2-8980-AA46-B6F3-2F3278B265D3}" type="presOf" srcId="{3AC66A0A-0CC5-CD41-9185-E7ED24830A0D}" destId="{6AB72217-9CC8-814A-89F2-9C29E0F7760E}"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F4DB16BB-B289-0141-92EF-A4F0E9C56FDC}" srcId="{86C54FC2-4C85-CB44-A4F4-ABAB06F3C868}" destId="{F0210C36-8B73-F849-AA78-C422EF0B6AC3}" srcOrd="1" destOrd="0" parTransId="{5C1D6CFD-3F35-C74A-B806-664DF9A68045}" sibTransId="{722C20C0-7951-ED4A-890A-D5CF1293B5AC}"/>
    <dgm:cxn modelId="{85295CC9-19C9-9C4E-BAEB-03DECB874F7A}" type="presOf" srcId="{86C54FC2-4C85-CB44-A4F4-ABAB06F3C868}" destId="{CCF78B0F-D6D7-EC44-BF6C-DE1726354E74}" srcOrd="0" destOrd="0" presId="urn:microsoft.com/office/officeart/2005/8/layout/hList1"/>
    <dgm:cxn modelId="{86A1ACD9-F4D0-C145-8C80-C506B4739B9F}" type="presOf" srcId="{C96C59EA-46A9-054D-A394-3AFA374FC8A4}" destId="{7AD21AE2-02DA-6B47-91BB-A7BFD64D0D3D}"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a:solidFill>
                <a:schemeClr val="bg1"/>
              </a:solidFill>
              <a:latin typeface="+mn-lt"/>
            </a:rPr>
            <a:t>Signature approaches</a:t>
          </a: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a:solidFill>
                <a:schemeClr val="bg1"/>
              </a:solidFill>
              <a:latin typeface="+mn-lt"/>
            </a:rPr>
            <a:t>Match a large collection of known patterns of malicious data against data stored on a system or in transit over a network</a:t>
          </a: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a:solidFill>
                <a:schemeClr val="bg1"/>
              </a:solidFill>
              <a:latin typeface="+mn-lt"/>
            </a:rPr>
            <a:t>The signatures need to be large enough to minimize the false alarm rate, while still detecting a sufficiently large fraction of malicious data</a:t>
          </a: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a:solidFill>
                <a:schemeClr val="bg1"/>
              </a:solidFill>
              <a:latin typeface="+mn-lt"/>
            </a:rPr>
            <a:t>Widely used in anti-virus products, network traffic scanning proxies, and in NIDS</a:t>
          </a: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a:solidFill>
                <a:schemeClr val="bg1"/>
              </a:solidFill>
              <a:latin typeface="+mn-lt"/>
            </a:rPr>
            <a:t>Rule-based heuristic identification</a:t>
          </a: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a:solidFill>
                <a:schemeClr val="bg1"/>
              </a:solidFill>
              <a:latin typeface="+mn-lt"/>
            </a:rPr>
            <a:t>Involves the use of rules for identifying known penetrations or penetrations that would exploit known weaknesses</a:t>
          </a: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a:solidFill>
                <a:schemeClr val="bg1"/>
              </a:solidFill>
              <a:latin typeface="+mn-lt"/>
            </a:rPr>
            <a:t>Rules can also be defined that identify suspicious behavior, even when the behavior is within the bounds of established patterns of usage</a:t>
          </a: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a:t>Typically rules used are specific</a:t>
          </a:r>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a:t>SNORT is an example of a rule-based NIDS</a:t>
          </a:r>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pt>
    <dgm:pt modelId="{3D92E084-E3C1-AC4C-8845-9645C33C6766}" type="pres">
      <dgm:prSet presAssocID="{399651AD-F445-AC44-9E4C-96EA41021DDD}" presName="parTrans" presStyleLbl="sibTrans2D1" presStyleIdx="0" presStyleCnt="7"/>
      <dgm:spPr/>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pt>
    <dgm:pt modelId="{AE2682B1-4508-844D-999F-2F6CEC873EB7}" type="pres">
      <dgm:prSet presAssocID="{0B0AE762-940E-FE42-94FD-4999E253DD8A}" presName="sibTrans" presStyleLbl="sibTrans2D1" presStyleIdx="1" presStyleCnt="7"/>
      <dgm:spPr/>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pt>
    <dgm:pt modelId="{9A997A0F-521D-CB4C-8234-AC2FBFCC3E94}" type="pres">
      <dgm:prSet presAssocID="{E6CE358F-E8F4-274C-AAF9-76A73A6C5CD3}" presName="sibTrans" presStyleLbl="sibTrans2D1" presStyleIdx="2" presStyleCnt="7"/>
      <dgm:spPr/>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pt>
    <dgm:pt modelId="{A7D272DE-B94B-0447-9D66-951363F8F959}" type="pres">
      <dgm:prSet presAssocID="{56E3A7A0-7458-3F46-AFB0-5C77D0441412}" presName="parTrans" presStyleLbl="sibTrans2D1" presStyleIdx="3" presStyleCnt="7"/>
      <dgm:spPr/>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pt>
    <dgm:pt modelId="{836423A2-7472-4246-B096-CB68023FBD86}" type="pres">
      <dgm:prSet presAssocID="{93BDE22D-A0A7-964B-A3CC-1B248EEA904B}" presName="sibTrans" presStyleLbl="sibTrans2D1" presStyleIdx="4" presStyleCnt="7"/>
      <dgm:spPr/>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pt>
    <dgm:pt modelId="{850ADF5A-BE9E-3F4E-85F9-B8EF3527493E}" type="pres">
      <dgm:prSet presAssocID="{FE2F587B-E282-1F42-BBAB-DFF64682F5C8}" presName="sibTrans" presStyleLbl="sibTrans2D1" presStyleIdx="5" presStyleCnt="7"/>
      <dgm:spPr/>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pt>
    <dgm:pt modelId="{A71C2E85-0FBD-8A4E-BB31-135BFD28F68C}" type="pres">
      <dgm:prSet presAssocID="{E623418E-0CBB-F94A-B983-50D81522DEE7}" presName="sibTrans" presStyleLbl="sibTrans2D1" presStyleIdx="6" presStyleCnt="7"/>
      <dgm:spPr/>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pt>
  </dgm:ptLst>
  <dgm:cxnLst>
    <dgm:cxn modelId="{7888D900-27AD-844A-889C-56F035A023D0}" type="presOf" srcId="{399651AD-F445-AC44-9E4C-96EA41021DDD}" destId="{3D92E084-E3C1-AC4C-8845-9645C33C6766}"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2614ED37-7CAE-CB44-8656-533A6C3C4B38}" type="presOf" srcId="{E623418E-0CBB-F94A-B983-50D81522DEE7}" destId="{A71C2E85-0FBD-8A4E-BB31-135BFD28F68C}" srcOrd="0" destOrd="0" presId="urn:microsoft.com/office/officeart/2005/8/layout/lProcess1"/>
    <dgm:cxn modelId="{FB56F53A-468E-7D44-95FB-4407759BEC98}" type="presOf" srcId="{93BDE22D-A0A7-964B-A3CC-1B248EEA904B}" destId="{836423A2-7472-4246-B096-CB68023FBD86}" srcOrd="0" destOrd="0" presId="urn:microsoft.com/office/officeart/2005/8/layout/lProcess1"/>
    <dgm:cxn modelId="{E710363B-DC27-EA4E-96BF-2169A92A119F}" type="presOf" srcId="{B1FF6CCE-70CA-8545-BB15-C2F8BD852207}" destId="{72F78D0B-12CE-7540-AB22-E7B05DAD3CE0}"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B4AEEB44-4657-7741-A998-FA8FE62C15AF}" type="presOf" srcId="{C6BAD16A-8F28-3744-94B7-6C15B19BE5FB}" destId="{42D15982-6E08-8042-8424-FFD4873779CE}" srcOrd="0" destOrd="0" presId="urn:microsoft.com/office/officeart/2005/8/layout/lProcess1"/>
    <dgm:cxn modelId="{F0020447-67F9-3C45-846D-E9B3D96DD5A2}" srcId="{D76728A6-C264-6F4A-A429-6D79C0F130EC}" destId="{F003F8DA-05D3-BF48-A85B-578813A8EE85}" srcOrd="3" destOrd="0" parTransId="{8D0ECBDA-6245-424C-B0F2-E277B36836AA}" sibTransId="{094F453E-4C2A-F244-BFE2-12F7054B44E6}"/>
    <dgm:cxn modelId="{A3CE9C48-8045-C841-843A-9EF85298D6D1}" type="presOf" srcId="{F003F8DA-05D3-BF48-A85B-578813A8EE85}" destId="{34EC1BF1-2224-2C48-B93A-071E2374449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C0007A4C-DEF7-1C44-BECD-42A751BC9C94}" srcId="{599D78D9-EE64-7945-B0E9-A5843C1E4A7E}" destId="{972E5748-98F6-9546-A223-675E3E60B3DA}" srcOrd="0" destOrd="0" parTransId="{C8B46E39-8D40-474B-88DD-8A3E65022580}" sibTransId="{A0111275-E442-C74D-A9BA-C8D18CAA9429}"/>
    <dgm:cxn modelId="{F564FB4C-5E32-DC46-B983-AFDDA5BE9EA6}" srcId="{972E5748-98F6-9546-A223-675E3E60B3DA}" destId="{FD262163-D4EE-2D4D-9F83-1096FACFA993}" srcOrd="0" destOrd="0" parTransId="{399651AD-F445-AC44-9E4C-96EA41021DDD}" sibTransId="{0B0AE762-940E-FE42-94FD-4999E253DD8A}"/>
    <dgm:cxn modelId="{4B79FD4C-5E4F-2B42-B5B1-9F1BD283C243}" type="presOf" srcId="{FE2F587B-E282-1F42-BBAB-DFF64682F5C8}" destId="{850ADF5A-BE9E-3F4E-85F9-B8EF3527493E}"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DFB7F879-CDFC-A241-935E-5AD2C07A0BD3}" type="presOf" srcId="{0B0AE762-940E-FE42-94FD-4999E253DD8A}" destId="{AE2682B1-4508-844D-999F-2F6CEC873EB7}"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7B3EFF91-555C-3B41-BE83-5A037C0E4510}" type="presOf" srcId="{E6CE358F-E8F4-274C-AAF9-76A73A6C5CD3}" destId="{9A997A0F-521D-CB4C-8234-AC2FBFCC3E94}"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3C23DC99-0290-2347-9FD9-F75DAEF56B33}" type="presOf" srcId="{599D78D9-EE64-7945-B0E9-A5843C1E4A7E}" destId="{E577D94E-64E8-F44A-AC14-E36F0E3AC234}" srcOrd="0" destOrd="0" presId="urn:microsoft.com/office/officeart/2005/8/layout/lProcess1"/>
    <dgm:cxn modelId="{6483579B-82EE-324B-B114-BF4DE348D993}" type="presOf" srcId="{D76728A6-C264-6F4A-A429-6D79C0F130EC}" destId="{3688F1B9-6CC4-6E45-AECC-F18826D4828A}"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901556E5-39DE-1244-82AD-56CBA2139866}" srcId="{972E5748-98F6-9546-A223-675E3E60B3DA}" destId="{C6BAD16A-8F28-3744-94B7-6C15B19BE5FB}" srcOrd="2" destOrd="0" parTransId="{FD4369F3-3D23-3A4C-B0A1-5A14DD29C014}" sibTransId="{F5125E03-2C98-2F4D-9A9E-BA49F152302B}"/>
    <dgm:cxn modelId="{3F3A2BE7-3715-4640-B632-AD7A701D47DF}" type="presOf" srcId="{56E3A7A0-7458-3F46-AFB0-5C77D0441412}" destId="{A7D272DE-B94B-0447-9D66-951363F8F959}"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a:t>A fundamental component of intrusion detection is the sensor that collects data</a:t>
          </a:r>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a:latin typeface="+mn-lt"/>
            </a:rPr>
            <a:t>Common data sources include:</a:t>
          </a: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a:latin typeface="+mn-lt"/>
            </a:rPr>
            <a:t>System call traces</a:t>
          </a: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a:latin typeface="+mn-lt"/>
            </a:rPr>
            <a:t>Audit (log file) records</a:t>
          </a: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a:latin typeface="+mn-lt"/>
            </a:rPr>
            <a:t>File integrity checksums</a:t>
          </a: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a:latin typeface="+mn-lt"/>
            </a:rPr>
            <a:t>Registry access</a:t>
          </a: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pt>
  </dgm:ptLst>
  <dgm:cxnLst>
    <dgm:cxn modelId="{7151490C-58B1-2542-B362-C7FFBA510A96}" srcId="{AE02F6D8-0728-C649-A0D7-E38A3BE8F14F}" destId="{101FBF21-5986-B744-A506-F21D4D1F3E59}" srcOrd="0" destOrd="0" parTransId="{01DB8065-0F53-3E44-BE2B-180F4B41EFDA}" sibTransId="{1EEBC06E-3C27-0744-AF9E-94235670B0E4}"/>
    <dgm:cxn modelId="{ADAFE764-294B-E94F-A27E-7B2CBEE2F75D}" type="presOf" srcId="{4FD2F823-E5E0-7F4B-932A-DA912099BA71}" destId="{7C6B70D7-54BD-C247-9839-9483A465FFF0}" srcOrd="0" destOrd="0" presId="urn:microsoft.com/office/officeart/2009/3/layout/StepUpProcess"/>
    <dgm:cxn modelId="{A2562E66-404B-A44F-9F3A-468D4376DED0}" type="presOf" srcId="{1CFD175E-C7BE-E944-8E26-8E02027EC9BC}" destId="{7C6B70D7-54BD-C247-9839-9483A465FFF0}" srcOrd="0" destOrd="3" presId="urn:microsoft.com/office/officeart/2009/3/layout/StepUpProcess"/>
    <dgm:cxn modelId="{88B0D846-90DA-2341-91C1-D58E91EB1B3E}" type="presOf" srcId="{AE02F6D8-0728-C649-A0D7-E38A3BE8F14F}" destId="{73BC8099-D925-3247-8C3B-3CEB5C9087F2}" srcOrd="0" destOrd="0"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28B6D98B-F450-0E44-BF81-D268A347A9D8}" type="presOf" srcId="{EDBFEFA4-0CAD-4447-9221-D7FBAEB450B3}" destId="{7C6B70D7-54BD-C247-9839-9483A465FFF0}" srcOrd="0" destOrd="1" presId="urn:microsoft.com/office/officeart/2009/3/layout/StepUpProcess"/>
    <dgm:cxn modelId="{2538679F-E833-7B43-A8F3-B062267503DA}" type="presOf" srcId="{28B8603B-6AC0-E04C-A548-36E93615CFE6}" destId="{7C6B70D7-54BD-C247-9839-9483A465FFF0}" srcOrd="0" destOrd="2"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C8274AAF-D8EE-6544-BA0F-68DE3E51EC8B}" srcId="{4FD2F823-E5E0-7F4B-932A-DA912099BA71}" destId="{28B8603B-6AC0-E04C-A548-36E93615CFE6}" srcOrd="1" destOrd="0" parTransId="{520F6E59-8577-0740-BCC9-F7C92F58BBE7}" sibTransId="{42CCD999-CD1C-2D42-B70B-867FFEC95C1C}"/>
    <dgm:cxn modelId="{6C1560E9-3F26-3445-85AF-9D589345822B}" srcId="{4FD2F823-E5E0-7F4B-932A-DA912099BA71}" destId="{1CFD175E-C7BE-E944-8E26-8E02027EC9BC}" srcOrd="2" destOrd="0" parTransId="{14026B6C-3B7B-4C4A-AAEB-A06FD8F2CF5A}" sibTransId="{C54505A5-879F-174F-8E8A-AD952537BEED}"/>
    <dgm:cxn modelId="{4294C5EB-07AE-D545-ABAD-58E77E934304}" srcId="{4FD2F823-E5E0-7F4B-932A-DA912099BA71}" destId="{EDBFEFA4-0CAD-4447-9221-D7FBAEB450B3}" srcOrd="0" destOrd="0" parTransId="{6FDC0AF4-AC07-7548-9238-3FF68E1492C4}" sibTransId="{C1D17FC1-BCC5-F247-B48F-5B31B43F4FBA}"/>
    <dgm:cxn modelId="{6D6494FA-16DB-0644-95DE-CFF2C075910B}" type="presOf" srcId="{D7643640-9031-D94C-845D-E2ADB4010022}" destId="{7C6B70D7-54BD-C247-9839-9483A465FFF0}" srcOrd="0" destOrd="4" presId="urn:microsoft.com/office/officeart/2009/3/layout/StepUpProcess"/>
    <dgm:cxn modelId="{E7B92BFB-3ACA-E141-A491-1361A6CAC340}" srcId="{AE02F6D8-0728-C649-A0D7-E38A3BE8F14F}" destId="{4FD2F823-E5E0-7F4B-932A-DA912099BA71}" srcOrd="1" destOrd="0" parTransId="{6993BC22-2AFA-A74C-A4CA-533E50A51008}" sibTransId="{2CB3A104-1106-DD4B-9EC8-44D0BC49A89D}"/>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a:solidFill>
                <a:schemeClr val="tx1"/>
              </a:solidFill>
              <a:latin typeface="+mj-lt"/>
            </a:rPr>
            <a:t>Analysis of traffic patterns may be done at the sensor, the management server or a combination of the two</a:t>
          </a: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pt>
  </dgm:ptLst>
  <dgm:cxnLst>
    <dgm:cxn modelId="{0BF43207-1686-D542-9EB7-BEB5D992C7FB}" type="presOf" srcId="{7BC72448-170D-F74A-9011-A5DFA4CE7982}" destId="{611BAE6B-DE61-E748-9610-1A7728AD8127}" srcOrd="0" destOrd="0" presId="urn:microsoft.com/office/officeart/2005/8/layout/default#2"/>
    <dgm:cxn modelId="{F9F46D0D-CF06-2C48-8D98-81B00135B5B0}" type="presOf" srcId="{C1E393DF-EF5A-744C-A755-893EDCCF5630}" destId="{E52F68B5-8B17-084B-9F2E-0B2A287DF90A}" srcOrd="0" destOrd="0" presId="urn:microsoft.com/office/officeart/2005/8/layout/default#2"/>
    <dgm:cxn modelId="{99A9085D-DEB9-A246-B914-1CD4470393CB}" srcId="{8601374B-8A6F-9246-B7D6-4E9703F8DA18}" destId="{92DD022A-45EF-B44A-93E4-E334949BBD16}" srcOrd="1" destOrd="0" parTransId="{E3265556-6053-E048-AD9C-175C8BAA864E}" sibTransId="{FD62A374-1213-EF45-B1EE-7EC49D1D062E}"/>
    <dgm:cxn modelId="{5D2D355D-5350-0646-A809-93D2C3350FAE}" srcId="{8601374B-8A6F-9246-B7D6-4E9703F8DA18}" destId="{7BC72448-170D-F74A-9011-A5DFA4CE7982}" srcOrd="0" destOrd="0" parTransId="{5B0E7874-32F5-7643-A1CC-961233BC9694}" sibTransId="{14879ADC-F49B-674F-8CA4-8341CEBA759F}"/>
    <dgm:cxn modelId="{AE8F2D6E-D33F-F749-9DEC-9DEA634DA3FA}" srcId="{8601374B-8A6F-9246-B7D6-4E9703F8DA18}" destId="{5B358BDA-08E6-7F42-818D-9B525C00D153}" srcOrd="2" destOrd="0" parTransId="{E7BB15FC-328F-3142-828B-1415EA8873C0}" sibTransId="{415DEC82-1D10-F841-AE8E-83AC3825A031}"/>
    <dgm:cxn modelId="{0453D871-C80E-594B-860B-DEE2D2088468}" srcId="{8601374B-8A6F-9246-B7D6-4E9703F8DA18}" destId="{749909E7-5251-3247-A6A6-7420A411A5CE}" srcOrd="3" destOrd="0" parTransId="{957C4E34-E9EE-3A47-A325-A16049DDBD48}" sibTransId="{31C07560-F554-ED46-B1BA-92E868AF2545}"/>
    <dgm:cxn modelId="{191F9384-B186-0E46-858D-21282091CCBF}" type="presOf" srcId="{8601374B-8A6F-9246-B7D6-4E9703F8DA18}" destId="{6A71C406-A426-F341-821E-7D2ECDD7BC8D}" srcOrd="0" destOrd="0" presId="urn:microsoft.com/office/officeart/2005/8/layout/default#2"/>
    <dgm:cxn modelId="{5F151FA0-1F32-FF40-BA4C-A66E21387480}" type="presOf" srcId="{5B358BDA-08E6-7F42-818D-9B525C00D153}" destId="{9F5EA9DC-B1F1-9D4B-80CC-65D818ED914D}"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4269A0E1-15C9-124E-9528-C34D4E9C02AD}" srcId="{8601374B-8A6F-9246-B7D6-4E9703F8DA18}" destId="{C1E393DF-EF5A-744C-A755-893EDCCF5630}" srcOrd="4" destOrd="0" parTransId="{49A314F0-F9E6-3145-9455-5F68B2BA98BD}" sibTransId="{D7CD2DBD-74DE-A740-A613-D59F350CE36A}"/>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a:t>An implementation of the data model in the Extensible Markup Language (XML) is presented, and XML Document Type Definition is developed, and examples are provided</a:t>
          </a:r>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a:t>Document describes the Intrusion Detection Exchange Protocol (IDXP), an application level protocol for exchanging data between intrusion detection entities</a:t>
          </a:r>
          <a:endParaRPr lang="en-US" dirty="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a:t>IDXP supports mutual authentication, integrity, and confidentiality over a connection oriented protocol</a:t>
          </a:r>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pt>
    <dgm:pt modelId="{1D279D11-A7BC-4345-8179-DF5F6025BAEB}" type="pres">
      <dgm:prSet presAssocID="{499D0E72-F52F-E44A-82AF-0BA2F47D3458}" presName="parentText" presStyleLbl="node1" presStyleIdx="0" presStyleCnt="3">
        <dgm:presLayoutVars>
          <dgm:chMax val="0"/>
          <dgm:bulletEnabled val="1"/>
        </dgm:presLayoutVars>
      </dgm:prSet>
      <dgm:spPr/>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pt>
    <dgm:pt modelId="{50C9228A-BEF3-6740-9918-C3F1B67D0F2B}" type="pres">
      <dgm:prSet presAssocID="{CD598BF4-6E3C-9440-9C11-CDBA5E5DFA6B}" presName="parentText" presStyleLbl="node1" presStyleIdx="1" presStyleCnt="3">
        <dgm:presLayoutVars>
          <dgm:chMax val="0"/>
          <dgm:bulletEnabled val="1"/>
        </dgm:presLayoutVars>
      </dgm:prSet>
      <dgm:spPr/>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pt>
    <dgm:pt modelId="{96383F0D-BD30-014C-B6FE-AE96BD009901}" type="pres">
      <dgm:prSet presAssocID="{99A4E792-5671-174F-8348-0587008ED7B4}" presName="parentText" presStyleLbl="node1" presStyleIdx="2" presStyleCnt="3">
        <dgm:presLayoutVars>
          <dgm:chMax val="0"/>
          <dgm:bulletEnabled val="1"/>
        </dgm:presLayoutVars>
      </dgm:prSet>
      <dgm:spPr/>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pt>
  </dgm:ptLst>
  <dgm:cxnLst>
    <dgm:cxn modelId="{0625230D-51E1-E148-B0F1-884D913B4CEA}" srcId="{499D0E72-F52F-E44A-82AF-0BA2F47D3458}" destId="{C16AAED6-CCDA-5A4A-9061-1D2B215B50C5}" srcOrd="0" destOrd="0" parTransId="{D555FA89-D0A6-5A4D-A568-F1C26D871573}" sibTransId="{587F9493-DE03-5142-8120-368EADCBF19E}"/>
    <dgm:cxn modelId="{D7746D0D-0E87-4548-B0D9-8E8EB189E661}" type="presOf" srcId="{D9CDF1C7-C2CA-CD41-93B6-607D6D780C46}" destId="{753FC51C-FA6F-AD46-90DB-464A32436AD6}" srcOrd="0" destOrd="1" presId="urn:microsoft.com/office/officeart/2005/8/layout/list1"/>
    <dgm:cxn modelId="{4BD62823-FE57-3A4D-8A4D-C6CADE6EA596}" type="presOf" srcId="{8FCE45D2-F0A9-1A4B-BF8B-945174DCE716}" destId="{5E9976D1-A195-7E41-95A3-1D16782861E1}" srcOrd="0" destOrd="0" presId="urn:microsoft.com/office/officeart/2005/8/layout/list1"/>
    <dgm:cxn modelId="{1276F233-D347-B342-9B31-3D7B14EA7307}" srcId="{99A4E792-5671-174F-8348-0587008ED7B4}" destId="{B9240FE0-120A-5243-9CCA-9AEA35445369}" srcOrd="0" destOrd="0" parTransId="{E19B4119-9F10-944D-A883-8B196A5404FA}" sibTransId="{6173F41C-26D5-3D48-8C70-AF925B8E27D9}"/>
    <dgm:cxn modelId="{73A6B435-2A95-1144-B45B-46C3899B37B9}" type="presOf" srcId="{BDD7BB8E-13FD-3644-878D-6E18CF5401C0}" destId="{753FC51C-FA6F-AD46-90DB-464A32436AD6}"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87D59F67-1841-D545-B8AB-A8CC3348E592}" type="presOf" srcId="{99A4E792-5671-174F-8348-0587008ED7B4}" destId="{96383F0D-BD30-014C-B6FE-AE96BD009901}" srcOrd="1" destOrd="0" presId="urn:microsoft.com/office/officeart/2005/8/layout/list1"/>
    <dgm:cxn modelId="{38DD3B48-24FD-6D45-85D8-C341686D7275}" type="presOf" srcId="{CD598BF4-6E3C-9440-9C11-CDBA5E5DFA6B}" destId="{E8CFF892-45D5-B347-B71C-40A2C1FCB694}" srcOrd="0" destOrd="0" presId="urn:microsoft.com/office/officeart/2005/8/layout/list1"/>
    <dgm:cxn modelId="{38E1134F-F05D-764C-9723-FC1D9BE8D78F}" srcId="{CD598BF4-6E3C-9440-9C11-CDBA5E5DFA6B}" destId="{D9CDF1C7-C2CA-CD41-93B6-607D6D780C46}" srcOrd="1" destOrd="0" parTransId="{D4CD7FF2-4C48-7A42-A910-B11DA9E2D5A0}" sibTransId="{C9F85DB4-3D1E-B440-ADE5-DC328582AF44}"/>
    <dgm:cxn modelId="{5C0E6871-C859-B243-B405-A915A076F470}" type="presOf" srcId="{499D0E72-F52F-E44A-82AF-0BA2F47D3458}" destId="{44D4E4A3-6762-434A-8474-8A32967FE1C9}" srcOrd="0" destOrd="0" presId="urn:microsoft.com/office/officeart/2005/8/layout/list1"/>
    <dgm:cxn modelId="{B9698452-DC3B-EA46-B030-1A4FF587794B}" srcId="{8FCE45D2-F0A9-1A4B-BF8B-945174DCE716}" destId="{99A4E792-5671-174F-8348-0587008ED7B4}" srcOrd="2" destOrd="0" parTransId="{71918D7C-B3E2-844B-AEB2-074E489666BA}" sibTransId="{D460320C-5F5C-D74A-974C-E8EB76C12A52}"/>
    <dgm:cxn modelId="{DDE99B77-9B5B-9545-B630-668F9F47A08F}" type="presOf" srcId="{99A4E792-5671-174F-8348-0587008ED7B4}" destId="{F7D91141-858B-7547-844B-25488CC49E9E}" srcOrd="0" destOrd="0" presId="urn:microsoft.com/office/officeart/2005/8/layout/list1"/>
    <dgm:cxn modelId="{0FA98F8D-B347-1A44-B470-D88DB2FD114F}" type="presOf" srcId="{B9240FE0-120A-5243-9CCA-9AEA35445369}" destId="{3B6C441B-4B2B-5240-BB2D-310A3397BF9F}" srcOrd="0"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13EF6590-C422-684F-87A9-87A49E537739}" type="presOf" srcId="{F530450E-A2AA-AB49-AFC3-FF0D8596A616}" destId="{1A2F9A87-1F16-4445-881A-B77AD42E9FE0}" srcOrd="0" destOrd="1" presId="urn:microsoft.com/office/officeart/2005/8/layout/list1"/>
    <dgm:cxn modelId="{C2209490-0DAB-9D45-A82F-94788CFECC9F}"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C7E779A3-FCAB-5E4E-A2D6-9F5A506F431E}" srcId="{8FCE45D2-F0A9-1A4B-BF8B-945174DCE716}" destId="{CD598BF4-6E3C-9440-9C11-CDBA5E5DFA6B}" srcOrd="1" destOrd="0" parTransId="{47565AA5-9F84-8C41-AEA9-25E84E0E140D}" sibTransId="{985B58B5-FCAC-C04E-9C52-66C3042B7606}"/>
    <dgm:cxn modelId="{C1FB9BA9-7FD7-6C4F-81AD-BD4F87B2E9F4}" type="presOf" srcId="{C16AAED6-CCDA-5A4A-9061-1D2B215B50C5}" destId="{1A2F9A87-1F16-4445-881A-B77AD42E9FE0}" srcOrd="0"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82E37DEB-E9D4-604E-AA30-78DEC72E04D4}" type="presOf" srcId="{CD598BF4-6E3C-9440-9C11-CDBA5E5DFA6B}" destId="{50C9228A-BEF3-6740-9918-C3F1B67D0F2B}" srcOrd="1" destOrd="0" presId="urn:microsoft.com/office/officeart/2005/8/layout/list1"/>
    <dgm:cxn modelId="{34BA3CF2-7460-6E4E-9543-22C42D6363F7}" srcId="{499D0E72-F52F-E44A-82AF-0BA2F47D3458}" destId="{F530450E-A2AA-AB49-AFC3-FF0D8596A616}" srcOrd="1" destOrd="0" parTransId="{AF707E42-5DB2-494E-8196-550B027470BF}" sibTransId="{8E1CAB0D-7D41-0A48-9F90-88756C1C300D}"/>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Groups of hackers sponsored by governments to conduct espionage or sabotage activities</a:t>
          </a:r>
        </a:p>
      </dsp:txBody>
      <dsp:txXfrm>
        <a:off x="680307" y="144030"/>
        <a:ext cx="2040921"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Also known as Advanced Persistent Threats (APTs) due to the covert nature and persistence over extended periods involved with any attacks in this class</a:t>
          </a:r>
        </a:p>
      </dsp:txBody>
      <dsp:txXfrm>
        <a:off x="2688568" y="1656188"/>
        <a:ext cx="2632917"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Widespread nature and scope of these activities by a wide range of countries from China to the USA, UK, and their intelligence allies</a:t>
          </a:r>
        </a:p>
      </dsp:txBody>
      <dsp:txXfrm>
        <a:off x="5299575" y="3247898"/>
        <a:ext cx="2373046" cy="136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Target acquisition and information gathering</a:t>
          </a: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Initial access</a:t>
          </a: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Privilege escalation</a:t>
          </a: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Information gathering or system exploit</a:t>
          </a: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Maintaining access</a:t>
          </a: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Covering tracks</a:t>
          </a:r>
        </a:p>
      </dsp:txBody>
      <dsp:txXfrm>
        <a:off x="5940659" y="2403267"/>
        <a:ext cx="2700300" cy="1620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User interface - view output or control system behavior</a:t>
          </a:r>
        </a:p>
      </dsp:txBody>
      <dsp:txXfrm>
        <a:off x="0" y="1009699"/>
        <a:ext cx="4206240" cy="2635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Be fault tolerant</a:t>
          </a: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Adapt to changes in systems and users</a:t>
          </a: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Provide graceful degradation of service</a:t>
          </a: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Statistical</a:t>
          </a:r>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Analysis of the observed behavior using univariate, multivariate, or time-series models of observed metrics</a:t>
          </a:r>
          <a:endParaRPr lang="en-US" sz="1900" kern="1200" dirty="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Signature approaches</a:t>
          </a:r>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Match a large collection of known patterns of malicious data against data stored on a system or in transit over a network</a:t>
          </a:r>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The signatures need to be large enough to minimize the false alarm rate, while still detecting a sufficiently large fraction of malicious data</a:t>
          </a:r>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Widely used in anti-virus products, network traffic scanning proxies, and in NIDS</a:t>
          </a:r>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Rule-based heuristic identification</a:t>
          </a:r>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Involves the use of rules for identifying known penetrations or penetrations that would exploit known weaknesses</a:t>
          </a:r>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Rules can also be defined that identify suspicious behavior, even when the behavior is within the bounds of established patterns of usage</a:t>
          </a:r>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Typically rules used are specific</a:t>
          </a:r>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SNORT is an example of a rule-based NIDS</a:t>
          </a:r>
        </a:p>
      </dsp:txBody>
      <dsp:txXfrm>
        <a:off x="4480418" y="4703643"/>
        <a:ext cx="3414636" cy="8155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t>A fundamental component of intrusion detection is the sensor that collects data</a:t>
          </a:r>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mn-lt"/>
            </a:rPr>
            <a:t>Common data sources include:</a:t>
          </a:r>
        </a:p>
        <a:p>
          <a:pPr marL="228600" lvl="1" indent="-228600" algn="l" defTabSz="977900" rtl="0">
            <a:lnSpc>
              <a:spcPct val="90000"/>
            </a:lnSpc>
            <a:spcBef>
              <a:spcPct val="0"/>
            </a:spcBef>
            <a:spcAft>
              <a:spcPct val="15000"/>
            </a:spcAft>
            <a:buChar char="•"/>
          </a:pPr>
          <a:r>
            <a:rPr lang="en-US" sz="2200" kern="1200" dirty="0">
              <a:latin typeface="+mn-lt"/>
            </a:rPr>
            <a:t>System call traces</a:t>
          </a:r>
        </a:p>
        <a:p>
          <a:pPr marL="228600" lvl="1" indent="-228600" algn="l" defTabSz="977900" rtl="0">
            <a:lnSpc>
              <a:spcPct val="90000"/>
            </a:lnSpc>
            <a:spcBef>
              <a:spcPct val="0"/>
            </a:spcBef>
            <a:spcAft>
              <a:spcPct val="15000"/>
            </a:spcAft>
            <a:buChar char="•"/>
          </a:pPr>
          <a:r>
            <a:rPr lang="en-US" sz="2200" kern="1200" dirty="0">
              <a:latin typeface="+mn-lt"/>
            </a:rPr>
            <a:t>Audit (log file) records</a:t>
          </a:r>
        </a:p>
        <a:p>
          <a:pPr marL="228600" lvl="1" indent="-228600" algn="l" defTabSz="977900" rtl="0">
            <a:lnSpc>
              <a:spcPct val="90000"/>
            </a:lnSpc>
            <a:spcBef>
              <a:spcPct val="0"/>
            </a:spcBef>
            <a:spcAft>
              <a:spcPct val="15000"/>
            </a:spcAft>
            <a:buChar char="•"/>
          </a:pPr>
          <a:r>
            <a:rPr lang="en-US" sz="2200" kern="1200" dirty="0">
              <a:latin typeface="+mn-lt"/>
            </a:rPr>
            <a:t>File integrity checksums</a:t>
          </a:r>
        </a:p>
        <a:p>
          <a:pPr marL="228600" lvl="1" indent="-228600" algn="l" defTabSz="977900" rtl="0">
            <a:lnSpc>
              <a:spcPct val="90000"/>
            </a:lnSpc>
            <a:spcBef>
              <a:spcPct val="0"/>
            </a:spcBef>
            <a:spcAft>
              <a:spcPct val="15000"/>
            </a:spcAft>
            <a:buChar char="•"/>
          </a:pPr>
          <a:r>
            <a:rPr lang="en-US" sz="2200" kern="1200" dirty="0">
              <a:latin typeface="+mn-lt"/>
            </a:rPr>
            <a:t>Registry access</a:t>
          </a:r>
        </a:p>
      </dsp:txBody>
      <dsp:txXfrm>
        <a:off x="4700703" y="387219"/>
        <a:ext cx="3507636" cy="3074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Monitors traffic at selected points on a network</a:t>
          </a:r>
          <a:endParaRPr lang="en-US" sz="14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Examines traffic packet by packet in real or close to real time</a:t>
          </a:r>
          <a:endParaRPr lang="en-US" sz="14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May examine network, transport, and/or application-level protocol activity</a:t>
          </a:r>
          <a:endParaRPr lang="en-US" sz="14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Comprised of a number of sensors, one or more servers for NIDS management functions, and one or more management consoles for the human interface</a:t>
          </a:r>
          <a:endParaRPr lang="en-US" sz="14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Analysis of traffic patterns may be done at the sensor, the management server or a combination of the two</a:t>
          </a:r>
        </a:p>
      </dsp:txBody>
      <dsp:txXfrm>
        <a:off x="4321968" y="2340768"/>
        <a:ext cx="2619374" cy="1571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400590"/>
          <a:ext cx="8534400" cy="737100"/>
        </a:xfrm>
        <a:prstGeom prst="rect">
          <a:avLst/>
        </a:prstGeom>
        <a:solidFill>
          <a:schemeClr val="accent3">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defines requirements for the Intrusion Detection Message Exchange Format (IDMEF)</a:t>
          </a:r>
        </a:p>
        <a:p>
          <a:pPr marL="114300" lvl="1" indent="-114300" algn="l" defTabSz="533400">
            <a:lnSpc>
              <a:spcPct val="90000"/>
            </a:lnSpc>
            <a:spcBef>
              <a:spcPct val="0"/>
            </a:spcBef>
            <a:spcAft>
              <a:spcPct val="15000"/>
            </a:spcAft>
            <a:buChar char="•"/>
          </a:pPr>
          <a:r>
            <a:rPr lang="en-US" sz="1200" kern="1200"/>
            <a:t>Also specifies requirements for a communication protocol for communicating IDMEF</a:t>
          </a:r>
          <a:endParaRPr lang="en-US" sz="1200" kern="1200" dirty="0"/>
        </a:p>
      </dsp:txBody>
      <dsp:txXfrm>
        <a:off x="0" y="400590"/>
        <a:ext cx="8534400" cy="737100"/>
      </dsp:txXfrm>
    </dsp:sp>
    <dsp:sp modelId="{1D279D11-A7BC-4345-8179-DF5F6025BAEB}">
      <dsp:nvSpPr>
        <dsp:cNvPr id="0" name=""/>
        <dsp:cNvSpPr/>
      </dsp:nvSpPr>
      <dsp:spPr>
        <a:xfrm>
          <a:off x="426720" y="223470"/>
          <a:ext cx="5974080" cy="354240"/>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Intrusion Detection Message Exchange Requirements (RFC 4766)</a:t>
          </a:r>
          <a:endParaRPr lang="en-US" sz="1200" kern="1200" dirty="0">
            <a:solidFill>
              <a:schemeClr val="bg1"/>
            </a:solidFill>
          </a:endParaRPr>
        </a:p>
      </dsp:txBody>
      <dsp:txXfrm>
        <a:off x="444013" y="240763"/>
        <a:ext cx="5939494" cy="319654"/>
      </dsp:txXfrm>
    </dsp:sp>
    <dsp:sp modelId="{753FC51C-FA6F-AD46-90DB-464A32436AD6}">
      <dsp:nvSpPr>
        <dsp:cNvPr id="0" name=""/>
        <dsp:cNvSpPr/>
      </dsp:nvSpPr>
      <dsp:spPr>
        <a:xfrm>
          <a:off x="0" y="1379610"/>
          <a:ext cx="8534400" cy="1115100"/>
        </a:xfrm>
        <a:prstGeom prst="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describes a data model to represent information exported by intrusion detection systems and explains the rationale for using this model</a:t>
          </a:r>
        </a:p>
        <a:p>
          <a:pPr marL="114300" lvl="1" indent="-114300" algn="l" defTabSz="533400">
            <a:lnSpc>
              <a:spcPct val="90000"/>
            </a:lnSpc>
            <a:spcBef>
              <a:spcPct val="0"/>
            </a:spcBef>
            <a:spcAft>
              <a:spcPct val="15000"/>
            </a:spcAft>
            <a:buChar char="•"/>
          </a:pPr>
          <a:r>
            <a:rPr lang="en-US" sz="1200" kern="1200" dirty="0"/>
            <a:t>An implementation of the data model in the Extensible Markup Language (XML) is presented, and XML Document Type Definition is developed, and examples are provided</a:t>
          </a:r>
        </a:p>
      </dsp:txBody>
      <dsp:txXfrm>
        <a:off x="0" y="1379610"/>
        <a:ext cx="8534400" cy="1115100"/>
      </dsp:txXfrm>
    </dsp:sp>
    <dsp:sp modelId="{50C9228A-BEF3-6740-9918-C3F1B67D0F2B}">
      <dsp:nvSpPr>
        <dsp:cNvPr id="0" name=""/>
        <dsp:cNvSpPr/>
      </dsp:nvSpPr>
      <dsp:spPr>
        <a:xfrm>
          <a:off x="426720" y="1202490"/>
          <a:ext cx="5974080" cy="354240"/>
        </a:xfrm>
        <a:prstGeom prst="roundRect">
          <a:avLst/>
        </a:prstGeom>
        <a:solidFill>
          <a:schemeClr val="accent1"/>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Message Exchange Format (RFC 4765)</a:t>
          </a:r>
        </a:p>
      </dsp:txBody>
      <dsp:txXfrm>
        <a:off x="444013" y="1219783"/>
        <a:ext cx="5939494" cy="319654"/>
      </dsp:txXfrm>
    </dsp:sp>
    <dsp:sp modelId="{3B6C441B-4B2B-5240-BB2D-310A3397BF9F}">
      <dsp:nvSpPr>
        <dsp:cNvPr id="0" name=""/>
        <dsp:cNvSpPr/>
      </dsp:nvSpPr>
      <dsp:spPr>
        <a:xfrm>
          <a:off x="0" y="2736630"/>
          <a:ext cx="8534400" cy="926100"/>
        </a:xfrm>
        <a:prstGeom prst="rect">
          <a:avLst/>
        </a:prstGeom>
        <a:solidFill>
          <a:schemeClr val="accent5">
            <a:lumMod val="40000"/>
            <a:lumOff val="6000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Document describes the Intrusion Detection Exchange Protocol (IDXP), an application level protocol for exchanging data between intrusion detection entities</a:t>
          </a:r>
          <a:endParaRPr lang="en-US" sz="1200" kern="1200" dirty="0"/>
        </a:p>
        <a:p>
          <a:pPr marL="114300" lvl="1" indent="-114300" algn="l" defTabSz="533400">
            <a:lnSpc>
              <a:spcPct val="90000"/>
            </a:lnSpc>
            <a:spcBef>
              <a:spcPct val="0"/>
            </a:spcBef>
            <a:spcAft>
              <a:spcPct val="15000"/>
            </a:spcAft>
            <a:buChar char="•"/>
          </a:pPr>
          <a:r>
            <a:rPr lang="en-US" sz="1200" kern="1200" dirty="0"/>
            <a:t>IDXP supports mutual authentication, integrity, and confidentiality over a connection oriented protocol</a:t>
          </a:r>
        </a:p>
      </dsp:txBody>
      <dsp:txXfrm>
        <a:off x="0" y="2736630"/>
        <a:ext cx="8534400" cy="926100"/>
      </dsp:txXfrm>
    </dsp:sp>
    <dsp:sp modelId="{96383F0D-BD30-014C-B6FE-AE96BD009901}">
      <dsp:nvSpPr>
        <dsp:cNvPr id="0" name=""/>
        <dsp:cNvSpPr/>
      </dsp:nvSpPr>
      <dsp:spPr>
        <a:xfrm>
          <a:off x="426720" y="2559510"/>
          <a:ext cx="5974080" cy="354240"/>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Exchange Protocol (RFC 4767)</a:t>
          </a:r>
        </a:p>
      </dsp:txBody>
      <dsp:txXfrm>
        <a:off x="444013" y="2576803"/>
        <a:ext cx="593949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11/29/2023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0:03.086"/>
    </inkml:context>
    <inkml:brush xml:id="br0">
      <inkml:brushProperty name="width" value="0.05292" units="cm"/>
      <inkml:brushProperty name="height" value="0.05292" units="cm"/>
      <inkml:brushProperty name="color" value="#FF0000"/>
    </inkml:brush>
  </inkml:definitions>
  <inkml:trace contextRef="#ctx0" brushRef="#br0">3581 8598 77 0,'0'0'78'16,"0"0"-57"-16,0 0 37 15,0 0 13-15,0 0-9 16,0 0-32-16,4-12 0 16,-4 10 11-16,3 0-10 15,0 0-18-15,-3 0 45 0,2 2 7 16,-2 0-22-16,0 0-7 15,0 0 5-15,0 0-5 16,1 0 0-16,-1 0-10 16,0-2 0-16,3 2 20 15,-3-2 2-15,0 0 11 16,2 0 3-16,-2 2 5 16,0 0 1-16,2 0-10 15,-2 0-19-15,2 0-9 16,-2 0-19-16,3 4-11 15,-1 16 28-15,0 6 22 16,3 6-5-16,0 5-17 16,-1 0-5-16,0 4 9 0,2-3-11 15,-1-4-2-15,-1-1-3 16,4-8-9-16,-4-1 6 16,0-1-12-16,-1-3 0 15,-1-3 9-15,-2-1-10 16,0-3 1-16,0-1 0 15,0-5 0-15,0 2 6 16,0-4-7-16,0 2 0 16,0-4 1-16,0 1-1 15,0 0 0-15,0-4-6 16,0 3-30-16,0-3-8 16,0 0-27-16,0 0-34 15,8-4-78-15,5-10-64 0,-1-7-127 16</inkml:trace>
  <inkml:trace contextRef="#ctx0" brushRef="#br0" timeOffset="899.83">3831 8458 85 0,'0'0'123'16,"0"0"-81"-16,0 0 13 0,0 0 37 16,0 0-17-16,0 0-19 15,0 0-10-15,-64-58 3 16,48 50 6-16,-2-1 9 15,-2 2 1-15,-5 0-3 16,-1 2-7-16,-6-1 5 16,3 2 11-16,-2 1 19 15,0 1-13-15,-2 2-5 16,1 0-33-16,1 0-8 16,0 0-4-16,0 12 2 15,0 5 13-15,2 3-4 16,0 4-10-16,4 7 2 0,5 2-14 0,2 5 6 15,4 4-4-15,6 5-5 16,1-1 6-16,5 0-5 16,0 0-2-16,2-4 7 15,0-2-18-15,0-1 5 16,0-5-4-16,9-1 0 16,1-1 8-16,4 0-10 15,0-1 0-15,8-4 1 16,0 2-1-16,5-4 0 15,3 0 8-15,7-1-7 0,3-2 7 16,3-5-8 0,3-2 0-16,6-3 2 0,-2-2 5 15,2-1-6-15,-1-6 9 16,-2 1-10-16,0-4 1 16,1 0 0-16,-6 0 0 15,-6 0 1-15,2-7-2 16,-9-7 1-16,-4-1-1 15,-5-7 2-15,-4-7 8 16,-3-4-9-16,-5-9 8 16,-8-6-3-16,-2-5-5 15,0-3 0-15,-12-4 1 16,-7 2-2-16,-4 2 12 0,-7 1-12 16,2 6 0-1,-5 0 1-15,-1 9 0 0,-1 2 0 16,2 5 10-16,1 6-9 15,1 1 10-15,2 6-12 16,2 4 1-16,-2 4 12 16,2 2-12-16,-2 5-1 15,-2 3 0-15,-3 2-10 16,-1 0 10-16,-3 1-10 16,-2 12-3-16,2 4-8 15,5 3-56-15,2 12-63 16,10-4-135-16,6-6-236 0</inkml:trace>
  <inkml:trace contextRef="#ctx0" brushRef="#br0" timeOffset="1821.87">3180 9617 245 0,'0'0'150'15,"0"0"-66"-15,0 0 49 0,0 0-26 16,0 0-35-16,0 0-7 16,0 0 6-16,22-28-9 15,-6 22 14-15,2-2-5 16,-1-1 7-16,1 4-8 15,1 1-19-15,0-1-12 16,1 5 0-16,1 0-3 16,1 0-20-16,-2 0 18 15,-2 0-20-15,-1 9 9 16,-3 1-14-16,-1 4-8 16,-6 0 12-16,-2 4-2 15,-5 1-5-15,0 4 6 16,0 0-5-16,-8 4 9 0,-11-1 2 15,-6 0-8-15,-2 0 12 16,-7 1-3-16,2-4-3 16,-2 0-2-16,-1-2-12 15,1-7 17-15,8-2-8 16,5-1-9-16,7-5 12 16,8-3-14-16,6 0 0 15,0-3-2-15,0 0-6 16,0 0 8-16,4 0-2 15,12 0 2-15,6 0 6 16,8 0-3-16,3 0 6 16,3 0-9-16,3 0 1 15,-1 0 8-15,1 0-9 0,-4 0 0 16,-1 0 1 0,-3 0 0-16,-6 0-1 0,-6 0 0 15,-5 0 1-15,-6 0-2 16,-5 0 1-16,-1 0-29 15,-2 0-7-15,0 0-36 16,2-11-47-16,-2-8-129 16,0-3-319-16</inkml:trace>
  <inkml:trace contextRef="#ctx0" brushRef="#br0" timeOffset="2552.04">3519 9446 781 0,'0'0'164'15,"0"0"-114"-15,0 0 100 16,-119-42-14-16,93 35-62 16,-4 0-25-16,5 3 6 15,-7 3-20-15,-3 1-20 16,-2 0 23-16,-5 0-18 15,-2 0-1-15,-3 1 9 16,0 10-1-16,1 3-8 16,0 1 16-16,7 3-4 15,5 3 1-15,5 3-19 16,7 4-6-16,4-1-6 0,4 7 0 16,6 3 0-16,0-1 8 15,7 4 1-15,1 2-1 16,0 0 7-16,0 1-9 15,7-1 2-15,6-4 0 16,5 0-3-16,4-4 13 16,5-2-12-16,5 0 6 15,1-4 1-15,7-1-4 16,5-3 7-16,0-5-6 16,5-1-5-16,0-6 8 15,0-1-8-15,1-8-5 16,1-1 9-16,-1-2-2 15,3 0 5 1,-3 0-13-16,2-12 1 16,-1-4-1-16,-6-2 0 15,1-4-1-15,-7-4-6 16,-6-2 7-16,-5-6-1 0,-6-6 2 16,-3-6-2-16,-10-4 1 15,-3-3 0-15,-7-1 0 0,0 1 6 16,-2 4 4-1,-16 1 10-15,-4 4 4 0,-7 0-15 16,-2 6 27-16,-7 4-2 16,-5 4-16-16,-3 4-2 15,-4 3-15-15,1 5 8 16,-1 6-9-16,6 5-12 16,-3 2 11-16,6 5-17 15,-2 0-17-15,1 17-43 16,5 10-45-16,2 7-31 15,4 30-53-15,9-7-135 16,6-5-186-16</inkml:trace>
  <inkml:trace contextRef="#ctx0" brushRef="#br0" timeOffset="3477.22">3514 10615 166 0,'0'0'126'16,"0"0"-95"-16,0 0 60 15,0 0 33-15,0 0-13 0,0 0 5 16,0 0 41 0,-20-37 15-16,20 34-28 0,0-1-55 15,0 2-38-15,16-2-38 16,7 0-3-16,6 3 2 15,6-2 0-15,5 1 22 16,3 2-9-16,-1 0-18 16,-2 0-7-16,-4 5-7 15,-5 4 7-15,-9 2 0 16,-8-1 1-16,-8 1-1 16,-6 2 1-16,0 1 11 15,-6 1 14-15,-21 4 1 16,-4 1-9-16,-7-1 2 15,-6 2-5-15,7-3 2 16,0-2-8-16,8-4-8 0,4-2 6 16,9-4-6-16,7-2-1 15,5-2 0-15,4-2-6 16,0 0-5-16,0 0-23 16,16 0 10-16,6 3 24 15,6-3 0-15,6 5 1 16,-1 2 5-16,-1-2-6 15,-3 1 0-15,-6 2-1 16,-3 0 1-16,-10 0 0 16,-3-2 14-16,-5 2 10 15,-2 1-5-15,0 0 16 16,-11 4 16-16,-6 1-19 0,-6-1-6 16,-5 0-1-16,3-3-16 15,-4-5-1-15,0 1 0 16,4-4-8-16,3-2 0 15,4 0-9-15,5 0-25 32,3-8-31-32,10-7-46 0,0-10-97 15,27-15-112-15,6 4-83 16,1 2-200-16</inkml:trace>
  <inkml:trace contextRef="#ctx0" brushRef="#br0" timeOffset="4142.59">4086 10389 700 0,'0'0'273'16,"0"0"-205"-16,0 0-53 0,-113-42 92 15,80 35 27 1,0 7-61-16,-3 0-56 0,-1 0-4 15,-9 9 9-15,0 7 16 16,-8 2-6-16,-1 2 22 16,-1 2 5-16,3 0 4 15,-1 4-21-15,7 3 14 16,5 3-34-16,5-2-5 16,9 3 2-16,4-1-12 15,3 3 7-15,8 1-14 16,2 2 1-16,4 0 8 15,3 2-8-15,1-2 9 16,3 0-1-16,0-2-8 16,0-2 12-16,10 1-2 15,10-3 4-15,0-2-2 16,4-2 8-16,7 0-2 0,8 0 9 16,7-3-3-16,8-2 21 15,3-3-21-15,8-5-10 16,4-3-8-16,1-4-6 15,1-5 5-15,-2-3-6 16,-2 0-18-16,0 0 10 16,-7-11-13-16,-6-8 3 15,1-3 2-15,-4-7 6 16,-4-6-1-16,-4-9-3 16,-8-10-3-16,-6-9 17 15,-8-5-22-15,-13-6 3 16,-8 0-19-16,-4 4 38 0,-25 3 26 15,-9 12 20-15,-11 4 6 16,-7 9 22-16,-6 6-23 16,-3 8-14-16,-4 6-6 15,1 9-30-15,4 6-1 16,2 7-11-16,1 0-29 16,3 16-66-16,6 12-45 15,-18 27-51-15,17-9-151 16,6-5-419-16</inkml:trace>
  <inkml:trace contextRef="#ctx0" brushRef="#br0" timeOffset="4930.92">3591 11705 717 0,'0'0'232'15,"0"0"-188"-15,0 0 22 16,0 0 116-16,0 0-73 16,-123 80-45-16,99-46-18 15,5 2 8-15,0 0-16 16,0-4-9-16,4-4 3 0,1-6-7 15,6-4-3 1,1-6-15-16,5-5-7 0,2-4 5 16,0-3-5-16,0 0 0 15,0 0 1-15,17 0-1 16,10 0 15-16,11-5-14 16,7-4-1-16,8-2-11 15,0-1-26-15,1 5-24 16,-4 0-28-16,-4 0-38 15,-8 2-34-15,-4-1-30 16,-13 3-6-16,-7-1-48 16,-10 2-168-16</inkml:trace>
  <inkml:trace contextRef="#ctx0" brushRef="#br0" timeOffset="5230.43">3724 11872 287 0,'0'0'146'0,"0"0"-52"15,0 0 66-15,0 0-7 16,0 0-6-16,0 0-8 16,0 0-6-16,-9-26-28 15,7 26-46-15,2 5-20 16,0 16 15-16,-2 4 36 16,0 8-23-16,2 4-13 15,-2 1-17-15,-2-2 5 16,2 1-21-16,0-7-1 15,0-2-17-15,0-6-2 16,0-4-1-16,2-5-4 16,0-4-46-16,0-6-53 0,0-3-52 15,0 0 12-15,0-19-78 16,6-9-92-16,2-4-312 0</inkml:trace>
  <inkml:trace contextRef="#ctx0" brushRef="#br0" timeOffset="5877.1">3811 11604 675 0,'0'0'162'0,"0"0"-149"16,0 0 59-16,0 0 37 0,0 0 5 16,-136-87 5-16,102 80-47 15,-1 7-21-15,-3 0 14 16,-4 0-2-16,-1 8-21 15,1 8-10-15,-3 0-12 16,2 6 15-16,-1 0 0 16,4 5 10-16,0 2-4 15,7 3-7-15,2 4-15 16,4 4-2-16,4 3 2 16,6 3 2-16,3 0-15 15,6 2 4-15,5-1 3 16,3-4-12-16,0 1 0 15,0 0 18-15,0-1-13 16,11-5 7-16,5 0-11 16,2-4-1-16,2-4 18 0,3-2-6 15,2-2-2-15,7-6 8 16,3-4 2-16,8-2 4 16,2-6-4-16,6-4-9 15,1-4 4-15,10 0-11 16,-4 0-5-16,2-14-6 15,-2-5-18-15,-6-2 8 16,-2-4-10-16,-3-4 17 16,-7-2-7-16,-2-6 11 15,-9-7 4-15,-4-7 1 16,-5-4-13-16,-11-10 12 16,-7-3-23-16,-2-2 13 15,0 0 11-15,-15 7 8 16,-10 10 27-16,-3 6 10 0,-4 6-5 15,-2 8-9-15,-4 6-14 16,-2 4-17-16,-2 8 0 16,-3 4-14-16,1 7 2 15,-6 4-23-15,-1 8-59 16,0 18-19-16,-5 10-36 16,-15 22-85-16,15-6-283 15,7-9-334-15</inkml:trace>
  <inkml:trace contextRef="#ctx0" brushRef="#br0" timeOffset="6842.8">3408 12772 345 0,'0'0'267'16,"0"0"-212"-16,0 0-45 15,0 0 35-15,0 0 38 16,0 0-32-16,0 0-24 16,6-5 63-16,-6 5 50 15,0 0-21-15,0 0-31 0,0 8-34 16,-8 8 18-16,-5 4-11 15,5 4-27-15,2-1-2 16,1 0-18-16,3-3-1 16,2 1-7-16,0-6-6 15,0-1 0-15,9 1 0 16,8-1 0-16,8-2 7 16,6 0-7-16,2-2-12 15,4 0 9-15,-2 0-4 16,-3-1-6-16,-8 0 5 15,-6-1-3-15,-8-4 10 16,-4 0-19-16,-6 0 20 16,0-1 48-16,0 4 1 0,-4 3 8 15,-11 2-7 1,-3 0-14-16,-3 2 7 16,-6-2-13-16,0 0-5 0,-2-4-6 15,-2-2-11-15,2 0 3 16,0-4-5-16,0-2-5 15,6 0-1-15,4 0-13 16,2 0-13-16,9-8-21 16,4-6-39-16,4-2-67 15,0-6-87-15,4-12-106 16,9 4 86-16,1 4-349 0</inkml:trace>
  <inkml:trace contextRef="#ctx0" brushRef="#br0" timeOffset="7154.18">3379 12793 898 0,'0'0'135'0,"0"0"-118"16,0 0 6-16,0 0 70 15,0 0-28-15,0 0-19 16,0 0 24-16,135 0-4 16,-90 6-15-16,-1 0-23 15,-4 0-11-15,-3-1-4 0,-10-2-11 16,-10 1-2 0,-7-2-1-16,-4 1-38 0,-6-3-19 15,0 0-73-15,-2 0-47 16,-12 0-3-16,-3 0-164 0</inkml:trace>
  <inkml:trace contextRef="#ctx0" brushRef="#br0" timeOffset="7910.02">3579 12641 772 0,'0'0'118'0,"0"0"-62"16,0 0 83-16,-118-4 36 16,90 4-76-16,-2 0-54 15,-1 8 4-15,0 4 9 16,-5 2-8-16,2 2-15 16,-1 2 13-16,-1 0-10 15,1 2 4-15,1 0-4 16,5 1-3-16,3 4-12 15,2-1-11-15,4 2 4 16,8 3 13-16,3 1-21 16,5 2 0-16,1 0 10 15,3 3-6-15,0 3 4 16,0-3-7-16,14 1 1 16,3-3 10-16,5 1 5 15,5-5 4-15,4 0 7 16,5-4-5-16,3-1 8 0,2-1-17 15,6-5-10-15,4-2 10 16,5-2-13-16,2-4 2 16,2-2-3-16,1-5-8 15,-3 0 6-15,-5-3-6 16,-3 0 1-16,-2 0-2 16,-4 0 1-16,-1-6 0 15,-1-6-1-15,-2-2 0 16,1-3-12-16,-3 0 11 15,-5-5-14-15,-1-6 6 0,-2-2-5 16,-3-7-6 0,-6-7 6-16,-6-2-14 0,-8-6-9 15,0-4 7-15,-7 1 25 16,0 1 6-16,-23 3 1 16,-6 1 21-16,-9 1 3 15,-5 3-19-15,-5 5 31 16,-1 7-12-16,-3 7 4 15,4 3-7-15,-2 5-8 16,6 5 2-16,-1 5 7 16,5 5-6-16,-3 4-1 15,-1 0-16-15,2 0-1 16,-5 13 0-16,3 3-7 16,-4 2 7-16,1 3-5 15,1 1 4-15,-1 0 1 0,2 2-74 16,4-2-72-16,-13 0-77 15,9-4-174-15,5-12-536 0</inkml:trace>
  <inkml:trace contextRef="#ctx0" brushRef="#br0" timeOffset="16940.58">2636 5758 108 0,'0'0'143'0,"0"0"-104"15,0 0-14-15,0 0 31 16,0 0 9-16,0 0-23 15,0 0-18-15,0 0-14 16,0 0 9-16,0-1 17 16,0-3-19-16,0 0-15 15,0 0 22-15,0 2 8 0,0 0-4 16,0-1-17-16,0 3 9 16,0-3 1-16,0 1 16 15,0 2 2-15,0 0 13 16,0 0 0-16,0 0-14 15,-2 0-14-15,-5 0-8 16,-1 0-5-16,-6 0-10 16,-1 0-1-16,-6 0 19 15,-1 5-3-15,0 4 11 16,-3-1 9-16,1 0-8 16,-3 2-6-16,2-1 1 15,4 2-12-15,2-1 5 16,1 3-7-16,2-4-8 15,6 3 1-15,-4 0 5 16,3 2 9-16,2 0-14 0,-2 0-2 16,2 2 6-1,0 0-4-15,-2 0 5 0,2 0-6 16,-2 3-1-16,2-3 16 16,0 0 0-16,-1 2-7 15,0-3 11-15,1 1-10 16,3 1-8-16,-4-2 8 15,4-1-10-15,-2 3 9 16,3-2-9-16,0 0 0 16,0-1 10-16,3 0-4 0,0-2-4 15,2 0 5 1,0 2-6-16,0-2 14 0,0 2-14 16,0-2 9-16,0 2-2 15,0 0 0-15,0-2-6 16,2 3 3-16,0-3-4 15,3 2 7-15,0-5-8 16,-1 3 0-16,1 1 0 16,-1-1 0-16,0 0 1 15,0 0 0-15,2-1 0 16,0 0 3-16,1-1-4 16,-2-3 0-16,4 4 2 15,-3-3-2-15,1 2 1 16,1-2-1-16,2-1 0 15,0 4 1-15,-1-3 0 0,0 0-1 16,0-1 0-16,2 2 1 16,1-1-1-16,-1-2 1 15,2 2-1-15,1 0 7 16,-2-2-6-16,5 0 6 16,-2 1-6-16,1-4-1 15,-1 3 1-15,1-3 0 16,-1 4-1-16,2-3 5 15,-1-1-5-15,1 2 0 16,-2-1 0-16,1 0 0 16,-1-2 0-16,1 0 0 15,2 1-1-15,-1-2 1 16,2-1 0-16,-2 2 0 16,3 0 0-16,1-2 0 15,0 2 1-15,2 0-1 0,2 1-1 16,-1-3 0-16,3 0 0 15,-1 0-5-15,1 0-1 16,2 0 1-16,-4 0 6 16,1 0-15-16,-1 0 7 15,0 0 8-15,-1 0-8 16,-2 0 0-16,-1 0 7 16,-4 0 0-16,1 0 0 15,-2 0-1-15,-2 0-4 16,3 0 4-16,1 0 2 15,-2 0 0-15,1 0 0 16,3 0 0-16,-2 0 0 0,0 0 0 16,-1 0-1-16,1 0 0 15,-2 0 1-15,2 0 0 16,-2 0 0-16,1 0-5 16,-2 0 5-16,1 3 0 15,2-1-1-15,-2 0-1 16,2 0-8-16,-2-2 10 15,3 2 0-15,-1-2-1 16,5 2 1-16,-1-2 0 16,2 0-10-16,-1 0 3 15,2 0-3-15,-4 0-9 16,1 0 10-16,6 0-4 16,-5 0 12-16,5 0 1 0,-1 0 0 15,0 0-1 1,-1 0 1-16,-2 0-1 0,3 0 0 15,0 0 0-15,-2 0 0 16,2 0 1-16,0 0 0 16,-4-2 0-16,0 2-1 15,-1-2 0-15,1 2 1 16,-6-2 0-16,4 2-1 16,-4-2 1-16,3 2-3 15,3-2 3-15,-1-1-2 16,0 3 1-16,2-3 0 15,-1 3 0-15,-3-2 0 16,2 2 1-16,1-2-2 0,-1 2 1 16,0 0 0-1,0-2 1-15,-1 0-1 0,1 1-8 16,0 1 8-16,3-3 1 16,-1 3-1-16,1-2 1 15,2 0-1-15,2 0 0 16,-3 0 0-16,0 0-18 15,2 2 19-15,-4-2-1 16,1 2 0-16,-1-2 0 16,0-1 0-16,1 3 1 15,-2 0 0-15,1 0-8 16,-2-3 7-16,3 1 1 16,-3 2-2-16,1-2 1 15,-2 2-5-15,2-2 6 0,-4 2-1 16,3 0 0-16,-4-3-1 15,4 3 1-15,-2 0 1 16,-2 0-1-16,4 0 1 16,-4 0 1-16,1 0-1 15,0 0-1-15,0 0 1 16,-1 0-1-16,3 0 1 16,0 0 0-16,2 0 0 15,2 0 0-15,-3 0 0 16,2 0-1-16,0 0 1 15,1 0 0-15,0 0 0 16,2 0 0-16,0 0-1 16,-5 0 1-16,6 0 0 0,-3 0 0 15,-2 0 1 1,-1 0-1-16,0 0 0 0,-1 0 0 16,1 0 0-16,-4 0 0 15,1 0 0-15,2 0 0 16,-6 0 1-16,3 0-1 15,-3 0 0-15,-2 0 0 16,3 3 0-16,0-3 1 16,-1 2-1-16,4-2 0 15,-2 0 1-15,0 2-1 16,2-2 0-16,-4 0-1 16,4 0 2-16,-6 2-2 15,2-2 2-15,-4 3-1 16,2-3 0-16,-1 0-1 15,-1 0 1-15,-3 0 0 0,4 0 1 16,-1 0-1-16,3 0 0 16,-1 0 0-16,2 0 1 15,-1 0-1-15,2 0 0 16,-3 0 0-16,3 0 0 16,-3 0 0-16,0 0 0 15,1 0 2-15,1-3-2 16,-1 1 0-16,-2-2 0 15,3 1 0-15,-2 1 0 16,-3 1 1-16,0-1-1 16,1 0 0-16,-3 0 9 15,4-3-9-15,-3 5 1 16,0-5 0-16,2 3 1 0,0 0 12 16,-2-2-13-16,2 2 5 15,0 0 7-15,1 0-11 16,-1-2 8-16,0 0-9 15,-4 2 8-15,6-2 13 16,-4 0-14-16,-1 0-2 16,2-1-5-16,-2 0 1 15,1 1 6-15,1-2-7 16,-2 0 0-16,1 0 33 16,-3 0-26-16,4-3-6 0,-3 4 8 15,-1-4 4 1,4 0 6-16,-4 1-19 0,3-2 0 15,-1 0 7-15,0-1-7 16,-1 1-1-16,3-1 6 16,-1-4 1-16,-2 2-1 15,2-1-6-15,-4-5 16 16,1 1 2-16,-4-1-18 16,0-2 17-16,1-1-1 15,-3 2-9-15,0-2 5 16,0 1 0-16,0 0-11 15,0-2 11-15,-3 4 5 16,-7-3-10-16,3 1 9 16,-5 2-15-16,1-4 30 15,-2 2-30-15,-1-2 9 16,-1 2 15-16,-3-2-9 16,3 2 6-16,-3 0-9 0,-3-1-7 15,4 2 10-15,-4 0-10 16,-1 2-5-16,0 1 6 15,-3 0-7-15,-3 2 0 16,-4 3 6-16,-1 1-6 16,0 1 7-16,-6 0-6 15,1 2 0-15,-1 1-1 16,-6 0-1-16,-2 0-7 16,-2 2 8-16,0-2 7 15,-2 2 3-15,-1-3-10 16,-1 1 0-16,-1 2 6 15,1-2-5-15,-3 4 0 16,2-1-1-16,0-1 1 0,-5 1 11 16,-1 1-12-16,0-1 0 15,0 0 0-15,-7 0-1 16,6 0 0-16,-4 0 1 16,-1 2 0-16,1-5 1 15,-1 4-1-15,-2-4 0 16,1 2 0-16,1-2 8 15,-3 1-2-15,2 1-6 16,-3-2-1-16,4 3-2 16,-1 0 3-16,2 1 0 15,0-2 0-15,4 2 1 16,-4-4 6-16,-3 1-7 0,2 3 0 16,-3-4 1-16,-2 3-1 15,-1 3-1-15,-3-2 1 16,-2 3 0-16,0 0 7 15,-4 0-7-15,-2 0-8 16,2 0 8-16,-2 0 8 16,-3 0 0-16,4 0 6 15,-2 0-3-15,4 0 4 16,1 0-15-16,6 6 0 16,4 3 1-16,7 0-1 15,2 1 0-15,4 2-1 16,2 3 1-16,3-3-1 15,4 4-44-15,6-2-33 0,6 2-46 16,-3 3-104-16,9-2-147 16,7-5-310-16</inkml:trace>
  <inkml:trace contextRef="#ctx0" brushRef="#br0" timeOffset="23644.93">8062 5816 179 0,'0'0'214'15,"0"0"-167"-15,0 0-27 16,0 0 29-16,0 0 34 16,0 0-53-16,0 0-23 15,-49 0 5-15,46 0 15 16,-1 0 9-16,-5 0-1 16,-1 0-11-16,-4 0 24 15,1 0 0-15,-6 0-14 16,1 0-8-16,-1 0 8 15,-2 0 5-15,2 0-5 16,-1 0-12-16,1 0 21 16,4 0-14-16,-1 1-10 0,3 1-9 15,2-2 3 1,0 2-5-16,0 2-1 0,-3-1-1 16,3 0 5-1,-2 1 4-15,3 0-8 0,2-1 6 16,-4 0-3-16,4 1-8 15,-1 1 7-15,-4-2-9 16,6 1 0-16,-4 0 2 16,2 0-2-16,-4 2 3 15,6-2-2-15,-2 0-1 16,2-1 9-16,0 2-9 16,3-1-1-16,0 1-1 15,-3 0 1-15,1 2 0 16,3 1 0-16,-3-1 1 0,3 1 0 15,-1 1 0 1,-1-2 0-16,1 3 6 0,0 0-6 16,-2 0 1-16,2 1-1 15,0-1 0-15,2-3 8 16,-2 4-8-16,1-3 0 16,1 2 0-16,0 2 1 15,-1 0 7-15,1 0-7 16,-1 0 5-16,1 1 6 15,-2 4-12-15,2-1 2 16,-3 0 8-16,1-2-10 16,2 2 8-16,0-3-8 15,0 4 0-15,0-3 8 16,2 0-8-16,-4 0 1 16,2-3 5-16,0 3 1 0,2-1 0 15,-3-1-6-15,3-2-1 16,0 2 3-16,0-1-2 15,0-2 0-15,0 2 7 16,0-1-8-16,0-1 6 16,0 1-6-16,0 0-7 15,0 2 7-15,0-2 1 16,0 1 0-16,0-1-1 16,5 0 0-16,3-2 1 15,-4 1-1-15,0 0 0 16,3-1 0-16,-1-1 0 0,1 4 0 15,3-5-2 1,0 2 4-16,4 1 7 0,-1-4-8 16,5 2-1-1,-1 0 16-15,6-1 0 0,2-2-1 16,-1 2-5-16,2-2-10 16,1 0 14-16,2-1-12 15,2 2 6-15,1-3 4 16,-1 0-11-16,0 1-1 15,-1-3 1-15,2 3-1 16,-4-3 8-16,4 2-8 16,-2 0 1-16,4 0 0 15,-3 0 6-15,2-1-7 16,1 1-2-16,-1 1 2 16,0-3 2-16,1 2-2 15,-1-2-2-15,0 0 2 16,3 2 0-16,0-2-1 0,0 0-5 15,-2 2 6-15,3-2 0 16,-2 3-6-16,-1-3-10 16,0 0 14-16,-1 0 1 15,-1 3-11-15,-1-3 1 16,-5 0 4-16,0 2 6 16,-1-2 1-16,0 0-2 15,2 2 2-15,0-2 0 16,2 0 0-16,0 0-7 15,0 0-3-15,0 0 0 0,2 0-5 16,-2 0-1-16,2 0 10 16,0 0-10-16,0 0 16 15,3 0-2-15,-1 0-9 16,2 0 11-16,1 0-1 16,3 0-6-16,-4 2 1 15,3-2-7-15,-3 0-2 16,3 2 15-16,1-2 1 15,-2 2-1-15,1 0 1 16,2-2-1-16,3 2 0 16,-1 1-5-16,1-3 5 15,1 1 0-15,2-1-3 16,-1 0-3-16,2 2 4 0,1-2 2 16,0 2 11-1,1 0-11-15,0-2-1 16,-2 0 1-16,1 2-10 15,0-2 0-15,0 3 10 0,0-3 0 16,-2 3-1-16,3-1 1 16,-1 0 5-16,-4-2-5 15,3 2-1-15,-3 0-6 16,3 0-1-16,0-1 8 16,2 2 0-16,-2-1 0 15,4 0 0-15,-1 0 1 16,2 1 0-16,-4 0 6 15,5-1-7-15,-4 2 0 16,0 0-19-16,0-2 8 16,-2 0 9-16,0 3-5 15,-3-4-3-15,0 3-2 16,-1-2 2-16,-1 1 9 0,1-2 1 16,-1 1-7-16,1 0-6 15,-1 1 3-15,0-2-7 16,2 1 11-16,1 1 6 15,1-2-7-15,2-1-9 16,1 2-13-16,-3 0 28 16,6 0-6-16,-1-2 6 15,1 2-17-15,1 1 3 16,1-2 14-16,1 2 0 16,3-3-10-16,1 1-4 15,-1 2-19-15,-4-3 33 16,5 0-24-16,-5 1 19 0,1-1 1 15,-1 0 3-15,-4 2 1 16,2-2 0-16,-1 2 2 16,3-2-2-16,-3 0 3 15,3 2-2-15,-2-2 17 16,3 0-16-16,-2 0-1 16,-2 0-7-16,1 3 7 15,-1-3 1-15,-4 2 0 16,-1 0 11-16,0-2 1 15,0 1-6-15,1 1-1 16,-3-2-5-16,3 0 15 16,-3 2 9-16,4-2-7 15,-3 0-8-15,1 0-8 0,3 0 16 16,0 0-17-16,2 0-1 16,1 0-7-16,-1 0 7 15,2 0 0-15,1 0 7 16,0 0-5-16,-1 0-2 15,0 0 0-15,3 0 8 16,-2 0-8-16,2-2 0 16,2 0 0-16,-1-1 0 15,1 1 0-15,0-1 0 16,0 1-1-16,-2 2 2 16,2-2-1-16,0 2 0 15,-2 0 3-15,-1 0-3 16,1 0 4-16,0 0 3 15,-3 0-4-15,1 0-1 0,-6 0 9 16,4 0 1 0,-3 0-12-16,0 0 16 0,0 2 8 15,-1 0-24-15,0 3 1 16,1-3 14-16,-2-1-14 16,0 1 2-16,-1 0 4 15,2 0-7-15,-2 1 13 16,1-3-12-16,-1 2 1 15,2 0 11-15,-4-1 3 16,-1 1-7-16,-3 3-9 16,1-3 0-16,0 2 11 15,-3-3-11-15,0 2 1 16,-5-2-1-16,1 2 2 0,0-2 5 16,-1 2-5-16,-2-3 5 15,1 2 6-15,1 0-13 16,0 0 0-16,-2-1 3 15,0 1-2-15,0 0 5 16,3 3-6-16,-3-3 0 16,2 0 7-16,3-1-7 15,0 1-7-15,2 0 7 16,2 1 1-16,3-3 10 16,-1 2-4-16,2 1-6 15,1-1 18-15,-4 3-13 16,3-2-4-16,-2 4-1 15,-2-3-1-15,3 0 10 0,-1 0-9 16,-1-1-1-16,5-1 9 16,-2 1-9-16,3-1 0 15,0 0 5-15,-1-2-5 16,4 2-1-16,-4 0-4 16,4-1 5-16,-6-1 0 15,3 2-4-15,-5 0 4 16,3-2 0-16,-3 3 0 15,1-3 14-15,-1 0-14 16,-1 0-6-16,5 0 6 16,-4 0 1-16,1 0 5 15,-1 0-6-15,-2 0 0 16,1 0-1-16,-4 0 1 16,1-3 0-16,-1 1 0 0,2 2 0 15,-2 0 0-15,-1 0 0 16,2 0 0-16,1 0-7 15,-2 0 7-15,1 0 0 16,2 0 0-16,-2 0 1 16,2 0 4-16,0 0-5 15,-1 0 0-15,-2 0-2 16,-1 0 2-16,1 0 0 16,-3 0 0-16,2 0 2 15,-3 0 4-15,1 0-6 16,-1 0 0-16,0 0 1 15,1 0-1-15,-1 0 6 0,1 0-6 16,-1 0 0-16,-2 0 0 16,-2 0-8-16,2-3 8 15,-2-1 6-15,2-3-6 16,-2 4-6-16,3-3 5 16,-3 0-15-16,0-3 16 15,2 1-1-15,0 1-10 16,-1-1 11-16,2-1-1 15,0 2-12-15,-3 0 11 16,-3 2-7-16,1-2 9 16,0 1 0-16,-2 1-5 15,-1-2 5-15,-2 3 1 0,3-1 0 16,-3 0 0-16,3 1 0 16,-3-2 6-16,2 2-7 15,1-2 0-15,0 2 0 16,-4-2 9-16,2 0-8 15,0 1 0-15,-1-2-1 16,-2 2 13-16,2-2-13 16,-2 2 1-16,1-3-1 15,-2 1 3-15,0 1 4 16,-2 0-6-16,-1 2 0 16,-3 1 5-16,1-2-6 15,-1 1 0-15,-2 1 0 16,2-2 1-16,-2 1 6 0,-1 0 8 15,1 0-8 1,-5 1 7-16,4-2-5 0,-3 1-7 16,1-1 9-16,0 0 8 15,2 1 6-15,-1-4-9 16,1 0-2-16,4-2 11 16,-1 0-6-16,1-3-12 15,-1 4 21-15,-2-1-9 16,3 0-8-16,-3 0-2 15,-2 0 7-15,0-1 6 16,-2 0-3-16,3-1 6 16,0-2-3-16,-2-3-12 15,1 2 3-15,1-2-3 16,-2-1 1-16,1 3 12 16,-1-4-16-16,0 1 15 0,1 0-10 15,-1-2 0-15,0 3-5 16,-2-4 5-16,-2-2-12 15,1 4 18-15,-4-3-17 16,2 0 0-16,-3-2 10 16,0 2-10-16,0 0 9 15,0-2-10-15,0 1 0 16,0 0 5-16,-6 0-5 16,-1 0 2-16,-4 0 6 15,6 3-8-15,-4-2 13 16,1 3-13-16,-4-2 0 15,-1 1-4-15,-1 0 4 0,-5 0-2 16,-2 2-5 0,-6 1 6-16,-5 0 1 0,-4-1-9 15,-7-2 3-15,-4 2 6 16,-2-4 0-16,-2 1 1 16,0 1-1-16,-3 1 0 15,-2 0 0-15,1-1 0 16,-4 3 1-16,0-1-1 15,-1 2 0-15,0-1 0 16,-3 1-1-16,1 3 1 16,0 1 1-16,-2-2-1 15,4 3 0-15,3-1-1 16,1 3 1-16,0-3 0 0,1 5 0 16,3 0 0-1,-1 0 1-15,1-1-1 0,1 2 0 16,2 2 0-16,0-3-2 15,-1 2 2-15,2 1-1 16,-4-2 2-16,3 2 2 16,-4-3-3-16,-1 4-2 15,1-2 1-15,-5 0 1 16,0 1 0-16,0-2-1 16,-3-1 2-16,-1 4 4 15,-2-1-5-15,-4 0-1 16,2-1 0-16,-3 3 0 15,-3-1 1-15,-2 1-1 16,3 0-3-16,-2-1 3 16,2 3 1-16,-1-1 0 0,3 1 0 15,5 0 0-15,-1 0-1 16,5 0 0-16,0 0-6 16,4 0 5-16,0 0-4 15,2 0 6-15,2 0-1 16,-4 0 0-16,-2 0 1 15,0 0-8-15,-1 0-2 16,-1 1 9-16,5 4-6 16,-3 0 6-16,-1-1-1 15,2 3-6-15,-3-2 8 16,-3 2 0-16,0-2-9 16,-1 3 7-16,2-1 1 0,-1 1 1 15,1-2-9-15,0-3 8 16,-1 4 0-16,3-3 1 15,-3-1 0-15,3 2-1 16,-2-1 1-16,0-1 0 16,-1 2-1-16,1-2 2 15,-5 2-2-15,-3 2 1 16,-1-4-1-16,0 1 0 16,-4 0-5-16,3-1 5 15,-2-3 1-15,0 0 1 16,4 0-1-16,-2 0-5 15,3 0 5-15,-1 0 6 16,4 0-5-16,-1-3-1 0,-1-3 0 16,-2 1 6-16,-4-2-6 15,-1 1 0-15,-1-1-6 16,-4 0 6-16,-1 2 1 16,1-4 7-16,-2 3-8 15,-1-2 0-15,-2 0 0 16,3 0-5-16,0 0 5 15,1-1 9-15,1 2-9 16,2-2 2-16,2 2-2 16,1-2 0-16,-1 1 7 15,4 0-7-15,3 1 0 16,-1-2 0-16,4 1 1 16,-1 2 0-16,0-2 3 15,3 3-2-15,2-2-2 16,-1 4 0-16,1-4 0 15,-1 4 0-15,-5-2-1 16,2-1 1-16,-3 3 0 0,-2-2-1 16,2 1 0-16,0 1 1 15,0 0 0-15,0-1 1 16,2 3 6-16,0-2-7 16,0 1 0-16,-3 0 0 15,-1 2 0-15,0 0 0 16,-1 0 1-16,-1 0 7 15,-3 0-8-15,1 0-2 16,-6 0 1-16,1 0 1 16,-2 0 3-16,-1 0-3 15,1 0 0-15,-1 0-6 0,5 0 6 16,-2 2-1 0,4 3 0-16,3-4 0 0,1 3 1 15,1 2-3-15,0-2-2 16,-1 3 5-16,3-2 1 15,-2 2 7-15,-1-2-8 16,1 2-1-16,-1 1 1 16,1 0-2-16,-2 1 1 15,1 1 1-15,1 3 0 16,2-3 9-16,5-1-9 16,-1 2-2-16,5-1 2 15,0-1 1-15,4 2 0 0,0 1-1 16,2-3-2-16,1 3 2 15,2 2 0-15,-1 1 0 16,6-1 0-16,-1 0 0 16,3 1-1-16,-1 0 1 15,3 2 0-15,-2-3 6 16,4 5-6-16,3-3 0 16,2 0 1-16,0 0-1 15,1 0 0-15,6 0 1 16,-1 2-1-16,0 1 11 15,3-2-11-15,-3 2 0 16,0-1 0-16,-1-2 0 16,2 0 0-16,-1-2 1 15,0 0-1-15,2-2 5 16,-1 0-5-16,2 0 0 16,0 0 1-16,1-2 0 15,1-1 0-15,-1 0 0 0,3 1-1 16,-1-4 8-16,2 2-7 15,-2-2-1-15,3 2 7 16,0-2-7-16,2-1 0 16,0 0 1-16,3 2-1 15,1-4 9-15,3 1-9 16,0-2 0-16,5 2 1 16,-2 0 0-16,3-1-1 15,2-2-1-15,1 3-49 16,-1-2-45-16,3-2-146 15,0 0-405-15</inkml:trace>
  <inkml:trace contextRef="#ctx0" brushRef="#br0" timeOffset="28773.02">1327 5799 78 0,'0'0'555'16,"0"0"-512"-16,0 0-33 16,0 0 8-16,0 0 58 15,0 0-21-15,-12-18-46 16,12 16-9-16,0 0 0 16,0 2 1-16,0 0 18 15,0-2 30-15,0 2 23 16,0 0 6-16,0 0-16 0,0 0-7 15,0 0-4-15,0 0-5 16,1 0-5-16,-1 0-2 16,0 0-1-16,3 0 5 15,-3 0-12-15,0 0-14 16,0 0-2-16,2 0-15 16,-2 0 0-16,2 14 0 15,2 8 17-15,1 6 21 16,-2 2-9-16,6 4 0 15,-5 0 0-15,2-1-10 16,3-1 0-16,-2-5-7 16,2-3-6-16,-2-3 5 15,-3-5-11-15,0-7 1 16,1 2 0-16,-2-5 0 0,-1-2 7 16,-2-2-8-16,2 0 1 15,-2-1 3-15,0-1-4 16,2 0 0-16,0 0 1 15,3 0 5-15,1 0 29 16,8-3 38-16,8-15-10 16,12-7-19-16,8-8-31 15,9-9-12-15,12-7 0 16,6-3 0-16,6-4 0 16,3-4-1-16,5-1-1 15,-3 1 1-15,-2 2-1 16,-5 4-5-16,-3 4 4 15,-8 6-4-15,-1 5 6 16,-11 6 1-16,-6 5-1 16,-5 5 7-16,-10 6-7 0,-6 2 0 15,-8 6 0-15,-6 2 1 16,-3 6-1-16,-6 1 0 16,0 0-31-16,0 0-17 15,0 0-53-15,-8 10-57 16,-39 20 14-16,0-4-211 15,-4 0-305-15</inkml:trace>
  <inkml:trace contextRef="#ctx0" brushRef="#br0" timeOffset="30126.91">1157 7606 111 0,'0'0'74'16,"0"0"-11"-16,0 0 90 15,0 0-13-15,0 0-52 16,0 0-16-16,0 0 22 0,10-9 3 16,-10 8-22-16,0 1 5 15,0-2 9-15,0 2 20 16,0 0-25-16,0 0-28 15,0 0-9-15,0 0-24 16,0 0-8-16,0 0-4 16,0 0-10-16,0 0 4 15,0 0-5-15,0 10 0 16,2 8 16-16,3 5 29 16,1 10-2-16,4 4-12 15,-2 9 1-15,1 1 3 16,-2 1-7-16,2 0-15 15,0-2 1-15,-1-3-2 16,0-7-3-16,1-7-3 16,-5-4-6-16,0-5 15 15,0-6-10-15,-1-2-3 16,-1-5-1-16,-1-2 0 0,3-3 5 16,-2-2 0-16,0 0-4 15,3 0 17-15,8-4 10 16,7-20 16-16,13-13-32 15,8-14-13-15,12-9-17 16,9-10-10-16,4 0-5 16,9-1 15-16,0 5 5 15,4 8 0-15,-2 4 12 16,-1 9-10-16,-7 7 9 16,-4 7 1-16,-5 2 0 15,-6 7 1-15,-7 4 0 16,-11 4-1-16,-10 4 15 15,-8 2-9-15,-6 6 10 0,-8 1 0 16,-3 1-5-16,-1 0 10 16,0 0-20-16,0 0 5 15,0 0-6-15,0 0-10 16,0 0-14-16,0 0-35 16,-1 0-68-16,-30 1-69 15,2 7-191-15,-7-2-486 0</inkml:trace>
  <inkml:trace contextRef="#ctx0" brushRef="#br0" timeOffset="34940.44">1267 15534 312 0,'0'0'134'0,"0"0"-121"16,0 0 26-16,0 0 74 16,0 0-55-16,0 0-35 15,-2-10 0-15,2 8 4 16,0 0-1-16,0 2 12 15,0 0 18-15,0-4 21 16,0 4-1-16,0 0-5 0,0 0 3 16,0 0-3-16,0 0-7 15,0 0-12-15,0 0-3 16,0 0-10-16,0 0 5 16,0 0 18-16,0 0-6 15,0 8-3-15,0 13 12 16,7 4-16-16,0 10-9 15,-3 2-17-15,3 7 0 16,-2 1-1-16,1-1-1 16,-4 0-8-16,3-4 0 15,-3-2-11-15,-2-3 18 16,2-12-18-16,-2 2 8 16,0-7-8-16,0-4-2 15,0-4 1-15,0-3 5 16,0-2-6-16,0-5 1 0,0 0 0 15,0 0 5 1,7 0 0-16,6 0 1 0,12-18 1 16,12-4-8-16,17-15 0 15,14-5-19-15,18-4-18 16,7-7-1-16,13 4 17 16,0-6 4-16,5 2 16 15,-1 5 0-15,-10 2 1 16,-6 7 0-16,-13 7 1 15,-15 4 5-15,-12 8 7 16,-14 6-2-16,-13 4 8 16,-12 6 1-16,-10 1 8 15,-1 3 16-15,-4 0 8 0,0 0 1 16,0 0-20-16,0 0-20 16,0 0-8-16,0 0-5 15,0 0-14-15,0 0 0 16,0 0-19-16,0 0-7 15,0 0-12-15,0 0-33 16,-7 0-37-16,-24 0-96 16,0 0-191-16,-5 0-386 0</inkml:trace>
  <inkml:trace contextRef="#ctx0" brushRef="#br0" timeOffset="38743.89">1376 13805 355 0,'0'0'141'0,"0"0"-106"0,0 0 10 16,0 0 44-16,0 0-32 16,0 0-14-16,3-5-7 15,-3 5 7-15,0 0-5 16,2 0 1-16,-2 0 16 15,0 0 24-15,0 0-12 16,0 0-24-16,0 0 1 16,0 0 5-16,0 0-1 15,0 0-18-15,0 0 1 16,0 0 2-16,0 0-8 16,0 0 8-16,0 0-17 15,0 0-3-15,0 0 3 16,0 0-4-16,0 0 2 15,0 0 2-15,0 0-9 16,0 0 5-16,0 0-9 0,0 0-3 16,0 0 1-16,0 0-1 15,0 0 1-15,0 8 0 16,0 4 18-16,0 2 11 16,0 6-5-16,0 6 7 15,0 8-4-15,0 7 11 16,2 6-1-16,-2 1-4 15,0 5-2-15,0-2 15 16,0-2-16-16,0-1-9 16,0-2-5-16,0-6-11 15,0-8 0-15,0-6 1 16,0-8-7-16,0-6 9 16,0-1-9-16,0-11 1 15,0 0 9-15,0 0 4 16,7 0 9-16,5-18 55 0,9-18-16 15,13-21-56 1,15-15-6-16,18-13-2 0,13-7-20 16,30-16 7-16,28-6 14 15,22-5-11-15,-12 20 2 16,-29 24 9-16,-37 27-24 16,-23 14 6-16,6-2 19 15,1-3 0-15,1 6 1 16,-17 8 13-16,-19 10 2 15,-13 7 22-15,-9 4-5 16,-7 4 11-16,-2 0-9 16,0 0-29-16,0 0-6 0,0 0-13 15,0 0-17 1,0 0-27-16,0 0-33 0,0 0-43 16,-21 2-52-16,2 3-123 15,-10 0-364-15</inkml:trace>
  <inkml:trace contextRef="#ctx0" brushRef="#br0" timeOffset="77598.3">4386 2977 401 0,'0'0'155'0,"0"0"-101"16,0 0-25-16,0 0 26 16,0 0 40-16,0 0-12 15,-6-65-31-15,6 56 7 16,0-1-8-16,0 2 30 0,2 0 13 16,-2 0-38-16,2 2-18 15,-2 2-14-15,0 0 7 16,0 0-1-16,0 0-14 15,0-1-1-15,0 0-1 16,2-1-2-16,-2 0 13 16,0 2 4-16,1 0 13 15,-1 2-1-15,0 2 12 16,0 0-16-16,0 0-36 16,-3 10-1-16,-20 20 0 15,-12 15 37-15,-12 20 20 16,-8 13-8-16,-5 11-12 15,-3 1-9-15,3 2-5 0,4-3-17 16,5-7 6-16,6-8-6 16,5-12 7-16,8-12 6 15,11-15-6-15,7-14-1 16,5-9-12-16,7-9 0 16,2-3 17-16,0-12 9 15,14-25-26-15,12-21-83 16,7-17 45-16,7-12 29 15,1-7-23-15,-1-3-28 16,-5 3 44-16,1 6 6 16,-2 4 10-16,-6 7-1 15,4 9 1-15,-6 7 0 16,1 12 1-16,-4 9 0 16,-5 10 18-16,-7 7-5 15,-3 12 5-15,-4 5 9 0,-4 6-13 16,3 0-15-1,2 6-18-15,-1 22 8 0,7 13 10 16,5 14 9-16,1 11 1 16,7 8 11-16,6 4-7 15,3 4 18-15,7 1-2 16,1-3-11-16,-1-1 3 16,-3-10-10-16,-1-5-4 15,-7-7 4-15,-4-7-11 16,-5-6 17-16,-5-8-18 15,-5-8 0-15,-4-6 0 16,-1-6 0-16,-5-4-1 16,0-6 0-16,0 1-55 15,0-6-46-15,-52-1-50 0,4-4-177 16,-8-14-471-16</inkml:trace>
  <inkml:trace contextRef="#ctx0" brushRef="#br0" timeOffset="77845.2">3724 3372 811 0,'0'0'208'16,"0"0"-156"-16,0 0 57 16,0 0 91-16,0 0-68 0,0 0-99 15,118-46 36 1,-55 34 2-16,11 3-7 0,3-4-7 15,4 3-23-15,-6 1-9 16,-1 0-25-16,-9 3-14 16,-9 0-24-16,-10 2-62 15,-6-4-75-15,-11 2-125 16,-15-4-201-16</inkml:trace>
  <inkml:trace contextRef="#ctx0" brushRef="#br0" timeOffset="78680.74">4533 2555 7 0,'0'0'937'0,"0"0"-691"15,0 0-139-15,0 0 30 16,-138-97-17-16,113 83-51 15,6 5-21-15,-2 2-29 16,-2 3-13-16,-5 1-5 16,-6 3 0-16,-5 0 1 15,-11 0 9-15,-8 14 2 16,-6 7 25-16,-7 4 0 16,-3 4-4-16,-2 5-5 15,5 5-8-15,1 2-4 0,8 8-2 16,7 3-8-16,3 7 14 15,5 8-15 1,3 5 1-16,4 4 15 0,6 5-10 16,8-2 2-16,7 4 1 15,9-1-13-15,3 1 25 16,7-2-26-16,0-2 12 16,0 2 0-16,20-4-2 15,5 3 6-15,6-7 0 16,9-3-3-16,9-2 19 15,7-8-11-15,6-5 9 16,7-9 21-16,4-8-23 16,4-6 13-16,-2-4-22 15,3-7-19-15,3-1 20 16,-1-6-13-16,-2-9-8 0,2-5 13 16,-3 0-12-1,0 0 12-15,1-18 1 0,-2-6-14 16,2-6 16-16,2-7-15 15,0-7-1-15,3-7 0 16,-5-7-19-16,-5-11 8 16,-6-1-15-16,-9-4 2 15,-4-2 13-15,-13 0-2 16,-4-5 12-16,-13 0-4 16,-8-9-1-16,-10 3-1 15,-6-4 7-15,0 4 0 16,-17 2 7-16,-14 7-6 15,-10 1 29-15,-7 7-11 16,-6 4-18-16,-6 6 26 16,-5 6-20-16,-2 6 4 0,-4 8 15 15,-3 5-18-15,0 8-3 16,1 8-5-16,4 5 0 16,5 9-1-16,7 5 1 15,4 0-15-15,4 0 2 16,2 17-7-16,0 9-49 15,7 6-127-15,1 9-66 16,-11 10-23-16,13-10-271 16,1-12-411-16</inkml:trace>
  <inkml:trace contextRef="#ctx0" brushRef="#br0" timeOffset="80347.3">4548 4045 791 0,'0'0'207'16,"0"0"-93"-16,0 0 77 16,0 0-33-16,0 0-86 0,0 0-72 15,0 0-2-15,10 3-4 16,-3 20 6-16,3 6 42 15,6 8 15-15,1 3-15 16,6 4 2-16,2-2 4 16,6 2-4-16,5 3-23 15,0-6-2-15,6-1 10 16,0-1-16-16,2-6 12 16,1-2-10-16,-1-5-8 15,2-4 22-15,0-4-28 16,-1-4 11-16,-1-4-2 15,0-4 2-15,-1 0 7 16,0-4-17-16,1-2-2 16,-2 0 9-16,5 0-9 15,1 0 0-15,-2 0 0 0,1-8-3 16,-1-1 3-16,-3 2-12 16,-3-5-2-16,-7 2 13 15,-1-4 1-15,-5 2-1 16,0-3 1-16,-5-1 0 15,0 1 2-15,0-3 4 16,-1-3-6-16,-2-1 0 16,1 0-2-16,3 2 0 15,-4-1 2-15,4 2 0 16,-3-1 0-16,0 1 0 0,0 2-6 16,-2-1 5-1,0 2 0-15,0 0 1 0,-3 2-1 16,0 2-1-16,-1 1 1 15,0-1 1-15,-2 3-7 16,1 1 7-16,-3-1-1 16,1 4-1-16,-1-3 2 15,-3 1 0-15,3 0 4 16,-4 1-4-16,4-1 0 16,-3 1 0-16,0 1 1 15,1-2-1-15,-1 2 0 16,-3-1 0-16,1 2 0 15,-5-1 0-15,2 4 2 16,-2 1 7-16,0 0-9 16,0-3 6-16,0 2-5 0,2-2-1 15,0-2-1 1,3-1-5-16,-3-2 0 0,0 1 5 16,1 2-10-16,-3 0 10 15,0 3 0-15,0 0 1 16,0 2 7-16,0 0-7 15,0 0-7-15,0 0 5 16,0 0-11-16,-5 0 11 16,-10 0-17-16,-14 0 9 15,-9 0 10-15,-14 7 0 16,-8 0 0-16,-9 4-1 16,-7 0 2-16,-6 0 10 15,0-1-10-15,1-2 17 16,8-1 0-16,8-3-17 15,14 0 7-15,11 1-3 16,15-4-4-16,9-1 4 16,12 0-5-16,4 0-13 0,0 0 11 15,0 0-21-15,0 0-20 16,14 0-5-16,7 0 28 16,13 0 19-16,9-3 0 15,12-1-7-15,10-3-3 0,8 6-20 16,6-2 18-1,2 3-11-15,6-1 1 16,-2 1 3-16,-4-2-20 16,-6 0 10-16,-10-1 22 15,-12 1 8-15,-13-1 2 16,-11 1-1-16,-13-1 1 0,-7 3 34 16,-7 0 21-16,-2 0 4 15,0 0-2-15,0 0-21 16,0 0-16-16,0 0-22 15,0 0-14-15,0 5 3 16,0 11 11-16,-2 10 0 16,0 6 33-16,-5 10 8 15,3 9 11-15,-2 2-7 16,-2 5-4-16,4 1 3 16,1-4-13-16,1-2-9 15,2-7 0-15,0-7-21 16,0-12 8-16,0-5-8 0,0-6 0 15,0-6 10 1,0-4-11-16,0-4 0 0,0-2 0 16,0 0-34-16,-8 0-55 15,-28-32-59-15,0-7-197 16,-8-12-1095-16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1:28.036"/>
    </inkml:context>
    <inkml:brush xml:id="br0">
      <inkml:brushProperty name="width" value="0.05292" units="cm"/>
      <inkml:brushProperty name="height" value="0.05292" units="cm"/>
      <inkml:brushProperty name="color" value="#FF0000"/>
    </inkml:brush>
  </inkml:definitions>
  <inkml:trace contextRef="#ctx0" brushRef="#br0">7799 3217 567 0,'0'0'135'0,"0"0"-100"15,0 0-5-15,0 0 113 16,0 0-18-16,0 0-27 16,58-101-1-16,-47 91 1 0,-2 0-5 15,-3 2-30 1,-1 1-2-16,-3 6 30 0,-2-1-2 15,0 2-13-15,0 0-54 16,0 6-22-16,0 20-1 16,-15 16 1-16,-3 18 42 15,-2 16 4-15,-2 25-5 16,-2-7-6-16,8 6-7 16,-2-2-19-16,5-15 8 15,1 7-17-15,3-9 0 16,3-10 0-16,-1-11 0 15,2-13-6-15,3-18-5 16,-2-8-67-16,1-9-36 16,1-12-54-16,0-12-27 15,2-17-17-15,-2-9-419 0</inkml:trace>
  <inkml:trace contextRef="#ctx0" brushRef="#br0" timeOffset="646.25">7736 3447 492 0,'0'0'331'0,"0"0"-214"16,0 0-78-16,41-128 59 16,-24 96 54-16,0 5-35 15,4 4-49-15,-2 0-4 16,9 5-3-16,3 0-23 16,5 2-9-16,9 0-10 15,5 4-3-15,9 2 2 0,-1 4 1 16,-2 6 10-16,-5 0-12 15,-5 0-11-15,-7 16 13 16,-13 4-19-16,-4 4 0 16,-8 0-2-16,-9 3-6 15,-5-2 8-15,0 3 1 16,-24-1 7-16,-8-2 9 16,-10 0 4-16,-5-3 11 15,-3-5-3-15,4-5-20 16,8-1 6-16,7-2-14 15,11-9 4-15,6 2 4 16,9-2-8-16,5 0-1 16,0 0 0-16,0 0-28 15,16 0 12-15,11 0 2 16,7 0 6-16,6 0 7 0,5 0-11 16,-2 13-1-16,3 9 1 15,-9 4 3-15,-1 6 8 16,-9 2 1-16,-5 2-2 15,-6 0 2-15,-8 0 0 16,-6 0 2-16,-2-1 13 16,-2-3 3-16,-25 0 21 15,-8-3 11-15,-15-2-6 16,-5-5-3-16,-7-6-4 16,-5-8 12-16,-2-6-6 15,1-2-18-15,7 0 7 16,3-18 5-16,6-2-13 15,10-2-8-15,11 0-7 16,8 3-9-16,9 2-7 0,11 0-61 16,3 3-27-16,0 0-41 15,13 1-42-15,30-16-63 16,-6 4-243-16,1-1-129 0</inkml:trace>
  <inkml:trace contextRef="#ctx0" brushRef="#br0" timeOffset="1429.58">8448 2977 819 0,'0'0'240'0,"0"0"-170"15,0 0 9-15,0 0 83 16,-95-109-41-16,78 88-59 15,-3 5-18-15,-3 2-6 16,-5 4-18-16,-7 4 2 16,-10 1 3-16,-11 5-8 15,-9 0 32-15,-4 9-7 16,-9 11 12-16,-2 6-17 16,0 8-2-16,1 7-4 15,4 7-12-15,4 6-3 16,3 5-3-16,3 4-7 0,10 4 7 15,4 4-7 1,6 4-5-16,7-1 12 0,6 3-7 16,9 1 3-16,2 6 3 15,8-3-6-15,7 4 14 16,6-3-11-16,0-2-8 16,11-3 12-16,15-9-1 15,10-8 6-15,9-6-3 16,9-6-6-16,8-4 8 15,7-4 2-15,8-5 14 16,8-7-2-16,7-8-6 16,3-6-3-16,6-9-11 15,2-5-10-15,1 0 18 16,1-4-18-16,-5-15 0 16,-4-6 6-16,-5-7-6 15,-4-6 10-15,-8-4-11 16,-8-6 1-16,-7-6 0 0,-6-8-1 15,-10-11-11-15,-7-23 11 16,-7-26 0-16,-16 10-18 16,-7 8-20-16,-11 15 17 15,0 21 19-15,-15-6 4 16,-10-6-2-16,-6 3 21 16,-7 7 2-16,-7 1 4 15,-9 4-21-15,-4 5 7 16,-4 2 6-16,0 7-5 15,-1 9 14-15,3 9-9 16,2 8-17-16,3 7 3 0,4 8-5 16,2 6-14-1,8 4 13-15,2 0-22 0,2 11 3 16,2 14-23-16,1 8-173 16,-1 32-33-16,6-10-81 15,4-8-361-15</inkml:trace>
  <inkml:trace contextRef="#ctx0" brushRef="#br0" timeOffset="2802.03">8240 4400 497 0,'0'0'521'0,"0"0"-459"0,0 0-62 16,0 0 31-16,0 0 35 16,0 0 27-16,-18 128 8 15,18-76-31-15,11 2 14 16,7 3-34-16,0-5-17 15,3 0 20-15,3-2-18 16,0-6 3-16,7-3-3 16,3-2-2-16,7-8 15 15,3 0-4-15,7-3-4 16,4-4-5-16,9-3-4 16,2-1-2-16,7-6-14 15,5-2-5-15,0-5 0 0,3-2-8 16,-1-5-1-1,-4 0 5-15,-4 0-6 0,-3-3-1 16,-5-9 1-16,-2 1 0 16,-4-6 1-16,1 2-1 15,-1-6-6-15,-6 1 6 16,2-2-7-16,-5 1 7 16,-4-4 0-16,-2-1-1 15,-6 2 0-15,-3-5-11 16,-3 2-1-16,-4-6 0 15,-5 3 6-15,0-1-6 16,-4-1-2-16,0 1 5 16,-3 2 10-16,-1 0-6 15,-1 3-3-15,0 2 9 0,-3 1-1 16,0 6 1-16,-3-1-7 16,0 4 7-16,0 4 6 15,-3 2-6-15,-2 2 2 16,-2 2 4-16,2 0-6 15,-2 4 0-15,0 0 0 16,0 0 0-16,0 0 8 16,0 0-1-16,0 0 1 15,0 0 1-15,0 0-9 16,0 0 0-16,0 0 0 16,0 0-1-16,-2 0 1 15,-11 0-1-15,-10 4 1 16,-12 8 0-16,-11 4 8 0,-3 2 10 15,-12-1-8-15,1 4-3 16,-5-5 14-16,5 2-4 16,2-4 10-16,7-4-11 15,11 0-10-15,11-4 1 16,9-2-7-16,11-2-7 16,7 1 7-16,2-3-42 15,0 0-19-15,0 0-9 16,15 0-8-16,10 0 54 15,10-3 23-15,5-3-6 16,8-5-3-16,7 2-19 16,1-1-1-16,6-2 7 15,3 0-8-15,-3-3 15 0,0 3 6 16,-5 1 3-16,-7 1 7 16,-9 2 1-16,-12 2-1 15,-10 2 2-15,-9 2 14 16,-8 2 38-16,-2 0 4 15,0 0-2-15,0 0-19 16,0 0-26-16,0 0-11 16,0 0-9-16,9 14 2 15,2 8 7-15,5 10 35 16,4 8-1-16,-1 9 8 16,6 9-1-16,0 1-9 15,2-1-16-15,0 3-7 16,-4-7 2-16,2-6 0 15,-5-6-9-15,-2-10 5 16,-7-8-6-16,-2-7-1 16,-7-10 2-16,0-2-2 15,-2-5 18-15,0 0-6 0,0 0 5 16,0 0 1 0,0 0-18-16,-6-5-57 0,-34-17-138 15,-1 3-132-15,-1-4-396 0</inkml:trace>
  <inkml:trace contextRef="#ctx0" brushRef="#br0" timeOffset="11374.19">5674 7108 24 0,'0'0'23'0,"0"0"4"0,0 0-12 15,0 0-2-15,0 0 17 16,-4 0-20-16,4 0 0 15,0 0-8-15,-2 0-1 16,0 0 1-16,2 0 16 16,0-2 8-16,0 0-3 15,0 1-19-15,0 1-2 16,0-3-2-16,0 3 7 16,0 0-7-16,0 0 0 15,0 0 0-15,0 0-13 16,0 0-7-16,0 0-6 15,0 0-14-15,0 0 1 16,0 0 6-16,0 0 10 16,0 0-8-16</inkml:trace>
  <inkml:trace contextRef="#ctx0" brushRef="#br0" timeOffset="22028.87">3165 7867 42 0,'0'0'309'0,"0"0"-224"0,0 0-69 16,0 0 18-16,0 0 41 16,0 0-26-16,-16-25-24 15,16 22-25-15,0 0-9 16,0-1 9-16,0 0 6 16,2 3 4-16,-1-4-10 15,-1 3 16-15,0 2 30 16,3 0 9-16,-3 0 7 15,0 0-11-15,0 0-18 16,0 0 2-16,0 0-1 16,0-1 4-16,0 1-3 15,0 0-8-15,-3-3-14 0,-7 1-1 16,-3 2 8-16,-5-2-3 16,-4 2-16-16,-3 0 9 15,-1 0 8-15,-3 0-17 16,0 0 0-16,0 0 12 15,0 0-12-15,-1 0 19 16,4 2-11-16,-1 3-8 16,-1 0 15-16,4-1-10 15,3 1-5-15,-4 1 0 16,5-1-1-16,-3 0 13 16,6 0-12-16,1-1 6 15,1 1 9-15,-1-1-14 16,1-1 14-16,-1 1-2 15,3 3-12-15,-3-3 9 16,3-1-9-16,-1 1 6 0,3 1 0 16,0-2-7-16,1 4 15 15,2-6-16-15,-1 4 0 16,3-2 1-16,-2 2-1 16,2-1 3-16,-2-1 11 15,5 4-8-15,-5-3 7 16,4 2-12-16,-2 2 0 15,2 0 10-15,-3 2-10 16,1 2 1-16,0 2 6 16,0 0-7-16,4 2 17 15,-3 2 1-15,2-2 0 16,2 1 5-16,-1 2-11 16,-2-1 0-16,1 3-1 0,-2 0-11 15,1-1 6-15,-1 2-7 16,1-4 1-16,2 0 6 15,-2 0-6-15,2-1-1 16,-2 1 2-16,2-3-2 16,0 2 8-16,2 0-8 15,0 0 0-15,0-3-1 16,0 1 2-16,0 0-1 16,0-1 1-16,0 0-1 15,0 0 9-15,8-1-9 0,-4 2 0 16,2-1 1-1,1 1-1-15,2-1 1 0,0-1 0 16,2 1-1-16,1 0 9 16,1 0-9-16,-1-2 0 15,5 2 0-15,-2-3 0 16,1-1 1-16,2-1 6 16,-1 0-5-16,4-4 3 15,1 1-5-15,0-1-1 16,2-2 1-16,3 1 0 15,0 1 0-15,1-3 0 16,4 1 0-16,0-1-1 16,-1 0 1-16,0 3 0 0,0-3-1 15,0-1 1 1,0-1 0-16,3 0-28 0,-1 0 23 16,0 0 4-16,3 0 1 15,-2 0-5-15,-1 0 4 16,1 0 0-16,-1 0 1 15,0 0-1-15,1 0-8 16,1 0 8-16,1 0 1 16,0 0-9-16,-2 0 9 15,1 0-12-15,-1 0 3 16,-1 0-4-16,0 0 5 16,-2 0 7-16,1 0-7 15,-1 0 7-15,0 0 1 16,-2 0-2-16,4 0 2 15,1 0-7-15,2 0-3 0,-1 0 8 16,1 0-16-16,0 0 10 16,1 0-2-16,0 0 3 15,-2 0-8-15,-1 0 4 16,-1 0 0-16,0 0 10 16,-3 0 1-16,5 0-6 15,-4 0-9-15,2 0 2 16,1 0 0-16,0 0 12 15,-3 0-15-15,3 0 16 16,-4 0 0-16,2 0 0 16,1 0-9-16,1 0 9 15,1-1 0-15,1 1-1 16,-1 0 1-16,4 0 0 16,-4 0-1-16,3 0 0 0,-4 0-9 15,3 0 10-15,-3 0 5 16,-4 0-5-16,5 0-8 15,-4 0 7-15,0 0 2 16,2 0 0-16,1 0-1 16,1 0 1-16,-1 0-1 15,-1 0 0-15,0 0 0 16,2 0 0-16,-2 0-2 16,0 0 1-16,1 0 0 15,-1 0 1-15,0 0 8 16,1 0-8-16,-1 0-2 15,0 0 1-15,1 0 1 16,-3 1 0-16,3-1 0 16,-3 2 0-16,3-2 0 15,-1 3-1-15,2-3 1 0,-1 0 0 16,-1 0 1-16,-2 0 0 16,2 0-1-16,1 0 0 15,0 0 1-15,-1 0 0 16,1 0 1-16,-1 0-2 15,0 0 0-15,3 0-2 16,2 0 2-16,3 0 0 16,1 0 0-16,5 0 0 15,-1 0 6-15,3 1-6 16,0 3 0-16,2 0 0 16,1 2-1-16,-2-2 1 15,1 1 0-15,2 1 0 16,-2-2 0-16,-2 2 0 0,-1-3 1 15,2 4-2-15,-1-3 1 16,-2 1 0-16,0-2 3 16,-2 1-3-16,-2 0-1 15,0-2 0-15,-2 1 0 16,-2-3 1-16,1 2 1 16,1 1 0-16,-1-1-1 15,0 0 0-15,0-2 0 16,0 2 6-16,2 1-6 15,1-3 0-15,-1 3-7 16,3-1 7-16,1 0 7 16,2 0-7-16,2 0-1 15,2-1 1-15,4-1 1 0,4 3-1 16,0-1-7 0,5-2 6-16,-4 0 1 0,2 2 0 15,2-2 1-15,-3 2 0 16,-1 0 5-16,1-2-6 15,-2 0-18-15,-2 1 18 16,-2-1 18-16,-1 0-18 16,-2 0 0-16,-6 0-1 15,1 0-11-15,-4 0 12 16,1 0 2-16,-5 0 6 16,0 0-4-16,1 0-4 15,-3 0-6-15,1 0 6 0,-1 0 0 16,3-1 13-16,-1-1-12 15,3 0 8-15,-2 0 5 16,3 0-12-16,4-1 8 16,-2 2-3-16,4 1-7 15,-2-2 14-15,4 0-12 16,1 0-2-16,1 0 1 16,0 2 0-16,2-3 6 15,-1 3-6-15,0-3 5 16,1 1 7-16,0 0-13 15,-2-3 0-15,1 3 0 16,-1 2 2-16,-1-5 5 16,-1 3-7-16,-1 0 0 0,0 2 12 15,3-3-11-15,0 3-1 16,-2-1 7-16,2-2-7 16,2 2 1-16,0-2-1 15,0 2 0-15,-1-1 10 16,3 2-9-16,-2-2 10 15,2 0-9-15,-5 2-2 16,0-3 1-16,-1 3 6 16,-4 0-6-16,-1-2-1 15,1 2 0-15,-4 0 0 16,1-2 0-16,-3 2 1 16,1-1 0-16,-3 1 0 15,2-2-1-15,1 2 1 16,1-2 7-16,0 2-8 15,1-2-2-15,4 2 2 0,1-3 6 16,-2 2-6 0,4 1 0-16,1 0 1 0,1 0-1 15,3 0 1-15,-1 0 0 16,2 0 6-16,0 0-6 16,0 0-1-16,0 0-1 15,-2 0 1-15,1 0 0 16,1 1 1-16,-2 2-1 15,0-1 0-15,-2 0 1 16,2 0-1-16,-4-1 1 16,4 1 3-16,0 0-4 15,0 1-6-15,0 1 6 0,-2-2 0 16,1 2 4-16,-3-3-4 16,3 2 1-16,-1 1-1 15,1-2 0-15,1 2 0 16,2-1 9-16,2-1-9 15,0 3 7-15,2-3-7 16,-1 3-5-16,-1-2 5 16,0 1 1-16,-4 0 0 15,0 0-1-15,-2 2 0 16,-4 0 1-16,0 2-1 16,1-2 0-16,-2-1 3 15,0 2-3-15,-1-2 0 16,0-2 0-16,1 1 0 0,-3-2 0 15,0 1 0 1,0 2 0-16,-1-1 6 0,-1 0-5 16,3-2-1-16,-6 3 0 15,4-5 1-15,-2 3 3 16,1-1-4-16,-1 0-1 16,2 0 1-16,0 1 0 15,-1-3 0-15,-1 2 0 16,1-2 0-16,-2 0 1 15,-1 0 0-15,1 3 0 16,1-3 0-16,-1 0-1 16,-1 0 0-16,0 0-1 15,-3 0 2-15,-1 0 4 16,-1 0-5-16,-3 0 0 0,-2 0 0 16,-1-3 0-16,-4-2 0 15,-2 1 0-15,0-1 1 16,-5 2 7-16,2-1-7 15,-4-2-1-15,1-2 0 16,0 0-1-16,1 0 1 16,-4-1-6-16,1-4 6 15,-2 3 0-15,3-2-1 16,-4 0 0-16,3-2-14 16,-3 1 8-16,0-3-7 15,1 0 13-15,-4-3-17 16,4-2 17-16,-3 0-10 15,0-4 9-15,-2 1 2 16,0-2-12-16,-4-1 11 0,-1 0-7 16,-4-1 7-1,2 2-1-15,-2-2 3 0,0-1-1 16,0 4 1-16,0-3-1 16,0-1 23-16,0 2-22 15,0 1 13-15,0-1-1 16,0 1 4-16,-4 1-4 15,-2 2 3-15,3-1 34 16,-1 1-30-16,-6 3-18 16,2 1-2-16,-3 0 13 15,-4 2-13-15,-1-1 2 16,-5 4 15-16,1-3-10 0,-4 6 2 16,-3-4-9-16,0 6 0 15,0-3 8-15,-4 2-8 16,0 2 0-16,0 0 13 15,-5-3-12-15,1 3 8 16,-2 0-9-16,2-2 1 16,-3 2 12-16,3 3-13 15,-3-4 9-15,-1 1 3 16,2 2-4-16,-1-2 3 16,1-2-11-16,-5 2 7 15,5-1-13-15,-3 0 13 16,2-1-5-16,-2 3 6 15,2 0-7-15,0-1 5 0,2 2 2 16,-2 0-1-16,1 1 9 16,1 0-3-16,-2 1-2 15,0 1-5-15,2 3-5 16,-1 0-2-16,-1 0 0 16,0 0 1-16,-2 0 7 15,-2 0-7-15,-1 0 0 16,1 0-6-16,-3 0 6 15,3 0 3-15,0 0-3 16,-1 0 6-16,3 0-6 16,-3 0 0-16,1 0-2 15,-2 0 1-15,-1-3-6 16,-1 3 7-16,-4 0 12 16,1-2-12-16,-2 2 0 15,-3-2-1-15,1 2 1 0,-5 0-1 16,0-2 0-16,-4 0 1 15,2-1 0-15,-1 0 0 16,1 0 0-16,-1 2 0 16,1-1 1-16,4 0-1 15,1 2 1-15,4 0-1 16,-1 0 0-16,6 0 0 16,-1 0 1-16,4 0 0 15,-1 0 1-15,2 0-2 16,0 0 0-16,1 0 5 15,-1 0-5-15,-1 2-11 16,-1 1 11-16,-1 0 1 0,1 1 0 16,-4-2-1-1,1 0 0-15,1 0 3 0,0 0-3 16,-4 0 0-16,2 1-6 16,-4 0 6-16,1-1 0 15,-3 0 5-15,-1-2-4 16,-1 0-2-16,-4 2 1 15,-5-2-7-15,1 0 7 16,-4 0 0-16,4 0-5 16,-1 0 5-16,5 0 0 15,0 0 6-15,4 0-6 16,0 0 0-16,3 0 4 16,2 0-3-16,-1 0 6 0,4 0-7 15,-4 0-4-15,3 0-2 16,-5 0 6-16,3 0 0 15,-2 0 0-15,2 0 1 16,-1 0-2-16,1 0 1 16,-1 0 0-16,0 0 5 15,-2 0-5-15,-4 0-6 16,-1 0 6-16,2 0 1 16,-1 0-1-16,0 0-1 15,5 0 1-15,-2 0 1 16,2-2-1-16,2 0 9 15,0 2-9-15,0-2 0 16,-1-1 1-16,4 3-1 0,-2 0 0 16,-1 0 0-1,0 0 0-15,-7-3 1 0,-2 3-2 16,-7 0 2-16,-5 0-1 16,-1 0 0-16,-1 0 7 15,-4-2-7-15,0 2 0 16,0 0 0-16,0 0-9 15,3 0 9-15,-2 0 1 16,4 0-1-16,1 0 6 16,3 0-6-16,5 0 0 15,2 0-1-15,1 0 0 16,1 0 1-16,2 2 6 0,2 1-6 16,2-3 0-1,2 0-2-15,0 3 2 16,1-3 0-16,2 2 0 15,0-2 1-15,-2 0-2 16,6 0 2-16,-4 0-1 0,2 0 2 16,0 0-1-16,1 0-1 15,-1 0 0-15,2 0 0 16,0 2 0-16,3-2 1 16,-1 0-1-16,-1 2 2 15,2-2-2-15,-3 0-2 16,3 3 1-16,1-3 1 15,4 0 0-15,1 3 1 16,1-1-1-16,1-2-1 16,3 2 1-16,-2 0 0 0,-1 0 0 15,-2 0 0 1,1-1-1-16,-1-1 1 16,-4 3 0-16,0 0-1 0,-5-2 1 15,-2 1 0-15,-1-2-1 16,-2 2 1-16,-1-2 9 15,-2 2-9-15,-1-2-10 16,-2 0 9-16,0 2 1 16,-4-2 0-16,1 0 0 15,0 0-3-15,-1 0 3 16,0 0 1-16,-2 0 0 16,5 0-1-16,4 0 0 15,2 0 8-15,-1 0-8 16,6 0-6-16,-1 0 5 15,2 0 1-15,3 0 0 0,2 0-1 16,0-4 1-16,2 2 6 16,0 2-6-16,2-2-8 15,-1 2 7-15,1 0 2 16,-2 0-1-16,0 0 1 16,-1 0-1-16,3 0 0 15,-3 0 0-15,1 0 0 16,0 0 3-16,3 0-3 15,-3 0 0-15,0 0 0 16,-1 0 0-16,3 0-1 16,-5 0 0-16,3 0 1 15,1 0 6-15,-2 0-6 16,3 0 0-16,1 0 1 0,2 0-1 16,1-1 8-16,3-6-8 15,0 3 0-15,0-2 0 16,1 3 1-16,6-2 0 15,-3 1 5-15,2 1-6 16,1 0 4-16,0 1-4 16,-2 0-1-16,-1 2 1 15,-4 0-6-15,0 0 6 16,-1 0-1-16,-2 0 3 16,-2 0-2-16,0 0 0 15,2 0-1-15,-2 2 0 16,3 0 1-16,0 1-1 15,2-3 1-15,2 0 0 16,-2 0 8-16,1 0-8 0,0 0-6 16,-1 0 6-16,-2 0 0 15,2 0 0-15,-2 0 0 16,-2 0 0-16,5 0 4 16,-4 0-4-16,4 0 0 15,1 0 0-15,0 0 0 16,3 0 0-16,2 0-1 15,-1 0 1-15,1 0 4 16,-3 0-4-16,4 0-1 16,-6 0 0-16,0 0 1 15,0 0 0-15,0 0 0 16,0 0 2-16,1 0 18 16,-1 3-7-16,2-1-5 0,1 2-7 15,0-1 1-15,-1 2-1 16,0-1 5-16,1 1-5 15,0 1 7-15,-3-1-7 16,2-1 5-16,0 2 5 16,4-2-10-16,-2 3 0 15,5-2-1-15,2-1 1 16,1 0 3-16,2 3-4 16,0-6 0-16,8 3 8 15,-2-3-7-15,3-1 7 16,1 3-8-16,3-3 0 15,0 0 0-15,0 0 1 16,0 0-1-16,0 0 0 0,0 0 0 16,0 0 5-1,0 0-5-15,0 0-53 0,0 0-31 16,0 0-82-16,0 0-92 16,-3-12-496-16</inkml:trace>
  <inkml:trace contextRef="#ctx0" brushRef="#br0" timeOffset="23642.36">929 6099 149 0,'0'0'42'0,"0"0"-19"0,0 0 40 15,0 0 53-15,0 0-83 16,0 0-7-16,5-7 39 16,-2 5 28-16,3-2 8 15,-5 2-4-15,2-3 6 16,-1 4 1-16,0-2-7 15,0 2-15-15,-2 1 15 16,0 0-8-16,0 0-5 16,1 0-35-16,3 0-23 15,4 0-24-15,4 13 8 16,3 10 28-16,8 7-3 16,1 4-19-16,3 4 26 0,1 2-8 15,2-1-13-15,-2-2 4 16,-3-2-6-16,0-6-7 15,-5-3-11-15,-5-5 0 16,-1-7 17-16,-5-5-17 16,-5-2 1-16,-2-5 8 15,0-2-1-15,-2 0 20 16,3 0 31-16,4-2 30 16,8-18 43-16,12-15-80 15,13-12-41-15,15-16-6 16,20-7-6-16,31-19-2 15,44-13-7-15,39-7-2 16,12 0 11-16,-10 15-11 16,-25 12 3-16,-51 19 1 0,-26 14 5 15,-21 14 1-15,-15 5-5 16,3 2 6-16,-3-2 3 16,-3 4-2-16,-17 8 12 15,-16 6 20-15,-7 5 1 16,-6 4 1-16,-2 3-10 15,-2 0-23-15,0 0-2 16,0 0-3-16,0 0-34 16,0 0-39-16,0 0-50 15,0 0-57-15,-9 0-105 16,-14 3-271-16,-5 0 66 0</inkml:trace>
  <inkml:trace contextRef="#ctx0" brushRef="#br0" timeOffset="32108.91">7489 10050 87 0,'0'0'27'15,"0"0"25"-15,0 0 48 16,0 0-2-16,0 0-52 16,0 0-20-16,-4 0-7 0,4 0 2 15,0-2 1 1,0-3 4-16,0 5 1 0,0-5-5 15,0 3 4-15,-3 0 20 16,3 0-21-16,0 1 14 16,0 1-9-16,-2 0-8 15,2 0 8-15,0 0 10 16,-2 0-14-16,0 0-8 16,-2 0-5-16,2 0-6 15,-6 0 16-15,-1 0-13 16,-1 0 23-16,-6 0-5 15,-5 0-9-15,0 0 18 16,-5 0-8-16,0 3-12 16,2 1 11-16,4 1-6 15,2-2 24-15,5-1-20 16,3 0-6-16,4-2 8 16,3 2-2-16,3-2-4 0,0 0-5 15,0 0-8-15,0 0 2 16,0 0-2-16,0 0-3 15,0 0 0-15,0 0 2 16,9 0 4-16,5 0 2 16,1 3-5-16,6-3 0 15,5 1 1-15,3-1 2 16,5 1 2-16,3 2-13 16,3-1 6-16,1-2-5 15,-1 2-1-15,0-2 4 16,-2 2-5-16,-1-2 0 15,-3 3 0-15,-3-3 0 0,1 3 0 16,-6-3-1-16,2 2 1 16,2 0 1-16,2 0-1 15,-1-2 0-15,2 0 1 16,3 0-1-16,1 0 2 16,2 0 3-16,-1 0-5 15,-5 0 0-15,-1 0 0 16,1 0-7-16,-4 0 7 15,-5 0 2-15,1 0 4 16,-1 0-6-16,-2 0 0 16,1 0 3-16,-2 0-3 15,2 0-1-15,2 0 1 16,1 0 1-16,0 0-1 0,2 0 0 16,-1 0 0-1,-1 0 0-15,4 0-1 0,-4 0 1 16,3 0 1-16,-2 0 0 15,1 0-1-15,4 0 0 16,-4 0 0-16,2 0 1 16,-1-2 0-16,-2 2-1 15,-2-2 0-15,-1 2 0 16,0-2 0-16,-2-1 0 16,1 3 0-16,2-3 6 15,-4 1-6-15,4 0-1 16,2 0 1-16,0-1 0 15,0 1 0-15,2-1-1 0,0 1 2 16,-1 0-1 0,0 2 1-16,-1-2-1 0,-2 2 1 15,2-3 8-15,2 3-6 16,-2-3-2-16,1 1 7 16,0 0 3-16,-1 0-3 15,2-1-7-15,-2 0 12 16,0-1-4-16,-1 2-2 15,3-2 2-15,0 0-9 16,0 1 14-16,0 3-13 16,0-3-1-16,-2 1 7 15,2 0-6-15,-5 0-1 0,3 2 0 16,-2-3 1-16,1 1 10 16,-2 2-11-16,3-3 1 15,0-1 9-15,2 2-8 16,-1-1-1-16,2 3 6 15,1 0-6-15,-2 0 7 16,0 0-8-16,-2 0 1 16,-3 0 6-16,-1 0-7 15,-3 0 0-15,-3 0-1 16,2 0 1-16,-1 0 7 16,-1 0-6-16,1 0 5 15,0 0-2-15,2 0-4 16,2 0 0-16,-3 3 0 0,7-1 1 15,-4-2 6 1,5 2-7-16,-2-2 0 0,2 0 0 16,-4 2 1-16,0-2-1 15,-1 0 0-15,1 0 0 16,-4 3 4-16,4-3-4 16,-3 0-6-16,-2 2 6 15,2-2 0-15,-3 0 1 16,-1 3 0-16,3-3-1 15,-2 0 7-15,1 0 5 16,1 0 2-16,2 0 2 16,-1 0-7-16,0 0 4 15,0 0-12-15,0 0-1 16,0 0 10-16,-2 0-8 16,0 0-2-16,0 0 9 0,-2 0-8 15,-3 0 12-15,1 0-4 16,-6-3 0-16,3 1 13 15,-1 2 3-15,-2-3-2 16,1 1-8-16,-1 0-14 16,-2 0 17-16,0 2-12 15,-4-3-5-15,3 3 18 16,-5 0-9-16,0 0 0 16,0 0 3-16,0 0-5 15,0 0 8-15,0 0-6 16,0 0 0-16,0 0 21 15,0 0-8-15,0 0 2 0,0-5-1 16,0 1-9 0,0-2-14-16,0-4 1 15,0 0-2-15,0-1 0 0,0-4-1 16,0-2 0-16,0 0-5 16,0-4-1-16,0-2 7 15,0 0-1-15,0 0-3 16,0-3 3-16,0 1 1 15,0-1-1-15,0 0 1 16,0 0 0-16,0 0 0 16,0 0 0-16,0-3-7 15,0 3 7-15,0-1-6 16,0-2 5-16,0 4 0 0,-2-1 1 16,-1 1 0-1,1 4 0-15,2 0 0 0,-2 1-2 16,2 4 2-1,0 1 0-15,-2 2 0 0,2 1 0 16,-2 0 0-16,-1 3 0 16,0 2-1-16,0-1 1 15,3 2-2-15,-1 2 2 16,1 0-1-16,-2-2 1 16,0 2 0-16,-2-1 0 15,1 0-10-15,1 1 10 16,0-1-1-16,-1 0 0 15,0 1 0-15,-3-2-7 16,2 0 7-16,-4 2 1 16,1-3-9-16,-3 2 8 15,2-2-6-15,-3 5 1 16,-3-5 0-16,1 2-8 0,-4 2 13 16,1 1-4-16,-8-2 3 15,-2 2 1-15,-3 2-9 16,-4 0 8-16,-5 0 2 15,1 0-5-15,-4 0 5 16,1 0 2-16,0 0-2 16,2 0 0-16,-2 0 0 15,2 0 0-15,0 3 0 16,2 0 1-16,0-1-1 16,1 0 1-16,2-1 0 15,-3 2 0-15,1-1-1 0,-2 0 1 16,-1-2-2-16,1 2 2 15,-3 1-1-15,-1-3 0 16,1 0 0-16,-2 0 1 16,2 0-1-16,-2 0-1 15,2 0 0-15,-3 0 1 16,3 0 0-16,-3 0 0 16,0 0 1-16,2 0-2 15,-2 0 1-15,3 0 0 16,1 2 4-16,-2-2-1 15,1 0 0-15,2 0-3 16,0 0 0-16,2 0 1 0,3 0 0 16,0 0-1-1,-1 0-5-15,3 0 5 0,-2 0 1 16,-1 0-1-16,1 0 0 16,-3 0 0-16,2 0 0 15,-2 0-1-15,3 0 1 16,-2 0 0-16,-1 0 0 15,3 0 0-15,-3 0 0 16,0 0 0-16,1 0 0 16,1 0 1-16,-1 0-1 15,-1 0 0-15,0 0 0 16,0 0 0-16,3 0 0 16,0 0 0-16,-3 0 0 15,3 0 5-15,0 0-5 16,0 0-6-16,1 0 6 15,1 0 0-15,2 0 1 16,0 0 5-16,2-2-6 0,2 2 1 16,3 0-1-16,-1-3-1 15,2 3 1-15,-2-2 0 16,0 0 0-16,2 2 0 16,-2-2 1-16,1-1 3 15,-1 2-4-15,4-1 0 16,-4 2-1-16,1-2 1 15,2 2 0-15,0 0 0 16,-1-3-1-16,2 3 1 16,1 0 0-16,-3 0 0 15,4 0-1-15,-3 0 1 16,-1 0 0-16,2 0-1 16,-4 0 2-16,3 0 3 0,1 0-4 15,-4 0-1-15,3 0 1 16,0 0 0-16,0 0 0 15,-4 0 0-15,6 0 0 16,0 0 0-16,-1 0 0 16,2 0 0-16,-2 0 0 15,3 0 0-15,2 0 0 16,1 0 0-16,-1 0 0 16,5 0 0-16,1 0 0 15,-2 0-1-15,1 0 1 0,1 0-2 16,-4 0 2-16,1 0-1 15,-2 0 2-15,-1 0 0 16,1 0-1-16,-1 0 0 16,4 0 0-16,-3 0 0 15,1 0-1-15,3 0 1 16,-1 3 0-16,0-1-1 16,1 0 1-16,0-1-1 15,0 2 0-15,0-1 0 16,-1 2 0-16,0-1 1 15,4-3 0-15,-1 2-1 16,3-2 1-16,2 0-9 16,2 3 9-16,0-3-1 15,0 0 0-15,0 2 0 16,0-2-9-16,0 0 10 0,0 2 0 16,0 3-6-16,0 2 6 15,0 1-2-15,-3 0 2 16,3 1-1-16,0 5 2 15,0-2 3-15,0 1-4 16,0 1 0-16,0-2 0 16,0 2 1-16,0 0-2 15,0 0 1-15,0 2 0 16,0 0 1-16,0 2-1 16,5 1 1-16,-3-2 7 15,2 1-7-15,1 1-1 16,-3-1 1-16,-1-2 0 15,-1 0 12-15,3-2-13 0,-1-2 8 16,1 2-7-16,-1-5 0 16,-2 5 0-16,3-3 5 15,-1-1-4-15,-2 1 6 16,2-4-8-16,-2 3-1 16,2-1 1-16,-2-2-1 15,0 1 1-15,0 0 0 16,0-2 1-16,0 2-2 15,1-1 1-15,-1 0 0 16,0 0 1-16,0 2-1 16,3-3 0-16,-3 2 0 15,0 1 0-15,0-4 4 16,0 4-4-16,0-4-6 16,0 3 6-16,0 0 0 15,3 0 1-15,-3 0-1 0,0 1 0 16,2-2 0-1,-2 3 0-15,0 2 0 0,2 1 1 16,-2 1-1-16,0 0 9 16,0-1-9-16,0 4 0 15,2-1 9-15,-2 1-8 16,0 3 1-16,0-3 7 16,0 1-8-16,0 0 14 15,0-2-14-15,0 0 11 16,0-2 6-16,0-2-9 15,0 0 2-15,0-2 1 16,0-2-6-16,0 1 6 16,0-6-12-16,0 1 0 0,0-2 9 15,0-2-9-15,0 0 8 16,0 0 1-16,0 0-1 16,0 0 6-16,0 0-7 15,0 0-6-15,0 0 13 16,0 0-14-16,0 0-6 15,-2 0-57-15,-11-2-68 16,-4-8-103-16,1-4-397 0</inkml:trace>
  <inkml:trace contextRef="#ctx0" brushRef="#br0" timeOffset="37415.82">5331 11069 82 0,'0'0'126'0,"0"0"-47"16,0 0 21-16,0 0-32 15,0 0-18-15,0 0-18 16,-2-8 15-16,2 8-13 15,0 0-17-15,0 0-1 16,0 0 14-16,-2 0-2 16,2 0-4-16,-4 0-14 15,-1 0-8-15,1 0 11 16,-4 0-12-16,0 0 9 16,-1 0 3-16,0 0-11 15,0 0 34-15,-1 0 1 16,-1 0-11-16,1 3-11 15,-1 0-7-15,-3 1-6 16,3 0 15-16,1-3 3 16,0 4 15-16,-1-3-10 0,2 0 2 15,-2 2-1-15,2-3-25 16,-2 2 15-16,2 0-6 16,0-2-9-16,0 1 21 15,2 0-6-15,-2 2-8 16,3-2 21-16,-3 1-7 15,2 0 6-15,2-1-15 16,2 0-13-16,3-2 17 16,0 2 0-16,0-2 2 15,0 0 7-15,0 0-5 16,0 0-8-16,0 0 10 16,0 0-17-16,0 0 2 15,0 0-7-15,0 0 11 16,13 3 4-16,0-3 10 15,5 0 9-15,4 3-15 0,5-3 8 16,4 0 1-16,2 0-18 16,6 0-10-16,1 0 10 15,2 0-11-15,3 0 9 16,1 0-9-16,3 0 0 16,1 0 5-16,0 0-5 15,0 0-1-15,-2-3 1 16,-1 3 0-16,-2-3 1 15,0 1-1-15,-5 2 0 16,0-2-1-16,0 2 1 16,-4 0-1-16,-1 0 0 15,1 0 1-15,-2 0 6 16,-1 0-6-16,1 0-5 0,-1 0 5 16,-2 0 0-16,3 0-1 15,-1 0 1-15,0 0 0 16,3 0 0-16,-2 0 0 15,2 4 0-15,-1-1-1 16,1 0-5-16,-3-1 6 16,0 2 1-16,3 0 0 15,0-3-1-15,0 2-1 16,-1 0 1-16,1-2 0 16,1 1 0-16,-1 0 0 15,1-1 0-15,0 2 0 16,1-3 0-16,-1 0 0 0,4 0 1 15,-1 0 0-15,2 0-1 16,-1 0 0-16,-2 0-1 16,1 0 2-16,-1 0 4 15,-4 0-5-15,3 0-1 16,0 0 1-16,0 0 0 16,0 0 0-16,0 0 0 15,-1 0 0-15,0 0 0 16,-2 0 0-16,-1 0-6 15,-1 0 5-15,0 0 2 16,2 0 0-16,1 0-1 16,3 0 1-16,-3 0-1 15,3 4 0-15,1-2 0 16,-1 0 1-16,-2 2-1 16,1-2 0-16,2 1 0 0,-2 0 0 15,4-3 1-15,0 0-1 16,1 0-1-16,0 0 1 15,6 0 0-15,-3 0 0 16,5 0 1-16,-1 0-1 16,4 0 0-16,-2 0 0 15,2 0 0-15,2 0 6 16,2 0-5-16,0-3-1 16,0 3 1-16,0-5-1 15,-3 1 13-15,3 2-13 16,-2 0 1-16,-2 2 8 15,-1-2-9-15,0 2-1 16,-1 0 0-16,-3-2 1 0,-2 2 5 16,-3 0-5-16,3 0 0 15,-3-3 8-15,3 3 0 16,1 0-7-16,0 0 14 16,1-1-9-16,3 1 10 15,-1 0-16-15,0 0 2 16,3 0-1-16,-3 0 6 15,2 0 4-15,-1 0-4 16,-1 0-6-16,-2 0 6 16,-3 0-7-16,1 0 0 15,1 0 0-15,-3 0 6 16,3 0-6-16,2 0 0 0,-2 0 0 16,1 0-1-16,0 0 1 15,-1 0 0-15,1 0 6 16,-3 0-6-16,3 0 1 15,0 0-1-15,-1 0 0 16,0 0 0-16,1-2 1 16,-5 2-1-16,1 0-1 15,-5-2 0-15,1 2 1 16,-2 0 0-16,1-1 0 16,1 1 7-16,-1 0-7 15,2-3-5-15,-1 0 5 16,1 2 2-16,1-1-1 15,-4 0 1-15,3 0-2 0,1 0 14 16,1 0-8 0,4 2 6-16,0-3-4 0,4 3-8 15,-1 0 2-15,0 0 7 16,0 0-8-16,1 0 22 16,-1 0-16-16,0 0-6 15,-1 0 9-15,-3 0-3 16,1 0 1-16,-4 0 2 15,-1 0-10-15,-3 0 12 16,0 0-11-16,-1 0 6 16,-2 0 5-16,1 0-5 15,2 0-6-15,0 0 5 16,0 0-4-16,2 0 12 16,-1 0-8-16,-1 0-6 15,0 0 1-15,0 0-1 0,0 0 0 16,0 0 1-16,1 0 0 15,1 0 13-15,1-3-14 16,-3-1 0-16,-1 2 1 16,-1-1 0-16,1 3 7 15,-2-3-8-15,-1 3 0 16,-1-2 6-16,-1 0-6 16,-1 0-2-16,-1 0 2 15,1 0 0-15,1 1 2 16,1-2-2-16,-1-1 0 15,1 0 0-15,1 2 0 16,0-3 0-16,0 3 2 16,-3-1-2-16,-2 1 12 15,0-2-12-15,0 1 0 0,-1 0 0 16,-1-1 1-16,2 2-1 16,0-2 7-16,-2 1-7 15,2 2 1-15,-2-3 0 16,2 2-1-16,-2 0 9 15,3 0-9-15,-3 2 0 16,2-2 0-16,-1 2 0 16,2 0 9-16,1 0-9 15,1-3 0-15,1 1 0 16,1 1 2-16,2 1-1 16,0-2-1-16,0 2 1 15,-5-2-1-15,0 2 0 16,-6-2 0-16,-4 0 0 0,-3-1 0 15,-3 2 1-15,0-1 0 16,-2 0-1-16,1-3 8 16,-3 1-8-16,3 3 0 15,-1-3 6-15,-2-1 1 16,3 1 5-16,-2 0 4 16,-4 1-6-16,0 1 9 15,1-3-3-15,-5 4-8 16,-1-2 18-16,-3 3-9 15,-2 0-4-15,0 0-8 16,0 0-5-16,0 0 0 16,0 0-10-16,0 0-23 15,0 0-3-15,-4 0-27 0,-17 0-63 16,-33-4-102 0,4-4-342-16,-6-4-471 0</inkml:trace>
  <inkml:trace contextRef="#ctx0" brushRef="#br0" timeOffset="40891.08">11046 9544 162 0,'0'0'174'16,"0"0"-146"-16,0 0 8 15,0 0 43-15,0 0 9 16,0 0-65-16,0 0-21 16,6-15 5-16,-4 11 10 15,0 2-4-15,-2-1 19 16,2 1 14-16,-2 2 0 16,0-1-2-16,2 1-4 15,-2 0-7-15,0-2 18 16,3 0-9-16,-3 0-25 15,2-1 21-15,0 1-9 16,0-1 10-16,0 1 23 16,0-2-3-16,3 0-18 0,1-3-14 15,2 2 1-15,2-4-22 16,4-1 1-16,-1 1 17 16,5-1-9-16,-1-1-9 15,3 0 5-15,4 1-11 16,-1-2 2-16,4 1 4 15,-1 0-5-15,4-1 10 16,0 1-9-16,3 1-2 16,-2 0 13-16,2 0-13 15,4 2 1-15,-2-1-1 16,0 2 0-16,1 0 0 16,-1 2 0-16,-1 1 1 0,-1 1 5 15,-3-2-5 1,6 1 0-16,-5 2 5 0,2 2-6 15,-2 0 1-15,-2 0 1 16,0 0-2-16,-2 0 13 16,-2 0-6-16,1 0 2 15,-2 0 6-15,-1 0-1 16,0 6 1-16,-2 2-4 16,2 1-5-16,-3 3 14 15,2-1-18-15,-3 3 4 16,0 2 1-16,-4 1-6 15,1-2 5-15,0 4-6 16,-2 0 0-16,-4 1 13 16,3 4-12-16,1 1-1 15,-3 1 9-15,2 0-1 0,-1 1-2 16,-1-1-4-16,0 3-1 16,-4-3 6-16,1 0-7 15,-1 0 1-15,-3-2 0 16,-1 2 1-16,-1-1 9 15,-2 1-11-15,0-3 1 16,0 0 5-16,0 1-6 16,0 0 0-16,0 0 1 15,-2-1 0-15,-5 0 9 16,-2 0-10-16,3-2 1 16,-3 4 17-16,0-4-17 15,0 1 8-15,2 0-3 16,-1 0-6-16,-2 0 11 0,2 0-11 15,-3-2 0-15,0 1 7 16,1 0-7-16,0-1 1 16,-2 1 9-16,1-1-9 15,2 0 8-15,0-2-8 16,0-2-1-16,3-4 9 16,1 0-8-16,0-3-1 15,3-2 0-15,-2-3 0 16,4-1 1-16,-3 2-1 15,1-5 0-15,2 2 6 16,-3-2-6-16,3 0 0 16,0 0 1-16,0 0 0 0,0 0 12 15,0 0-7 1,0 0 4-16,0-2 12 0,12-15 10 16,8-6-25-16,7-7-7 15,4-4 0-15,7-2-8 16,3 0-11-16,1 2-13 15,0-3 21-15,1 6-4 16,-3 0-1-16,-3 4 1 16,-1 3 8-16,-7 1 6 15,-7 7 1-15,-6 4 0 16,-7 6 5-16,-5 0-3 16,-4 6 5-16,0-3 0 15,0 3-7-15,0 0 0 0,0 0-14 16,-2 0-5-16,-16 0 19 15,-4 13 0-15,-7-1 0 16,-2 4 21-16,-4 2-14 16,-4 1 12-16,-1 4-7 15,0 1-2-15,-5 1 15 16,5 0-11-16,3 1-5 16,0-2-4-16,8-2-4 15,3 1 8-15,4-5-9 16,4-4 0-16,3 1 3 15,0-3-3-15,3-1 0 16,1-2-1-16,1-2 2 16,2-3 4-16,0-1-5 0,3 2 0 15,-1-3 1 1,2 0 0-16,2-2 7 0,0 0 7 16,0 0 5-1,-3-2 33-15,-3-12-16 0,-2-8-14 16,-1-7 11-16,-3-6-11 15,1-7-5-15,0-1 4 16,2-3 13-16,0 4-4 16,2 4 3-16,2 6-4 15,2 4 18-15,5 5-25 16,0 8-1-16,0 5-10 16,0 4-12-16,0 2 16 15,0 4-16-15,0 0-7 16,0 0 6-16,0 0-14 15,0 0-3-15,0 0-11 0,0 0-23 16,0 0 0 0,-4 0-49-16,0 0-54 0,-10 1-28 15,-22 14-25-15,0-3-274 16,-1-7-322-16</inkml:trace>
  <inkml:trace contextRef="#ctx0" brushRef="#br0" timeOffset="43073.25">12010 10323 85 0,'0'0'149'0,"0"0"-107"0,0 0-29 15,0 0 39 1,0 0 33-16,0 0-17 0,0 0-34 15,-5-18-8-15,5 14 9 16,0 0 21-16,0 0-24 16,0 0-16-16,0 0 20 15,0 1-4-15,0 3 1 16,0-1 13-16,0 1 6 16,0-2-10-16,0 0 8 15,0 2-8-15,0-2-3 16,0 0 25-16,0-1-5 15,0 0 2-15,0-1 26 16,0-5-56-16,0 2 5 16,7-4-3-16,2-1-18 15,4-2 12-15,3-2-3 0,1 0-13 16,2-2 5-16,-2 0-15 16,4 0 8-16,-1 2 5 15,-1 0-5-15,0 0 7 16,0 0-9-16,2-1 2 15,-1 0-7-15,-1 2 5 16,2-4-1-16,-4 1-5 16,1 0 11-16,0 1 2 15,-2 0-6-15,-3 1 0 16,0 0 0-16,-3 2 2 16,1-1 12-16,-3 5-5 15,-1 1-7-15,-2 2 17 16,0 2-20-16,-3 0 19 0,0 3-1 15,0 0-9-15,0 2 0 16,-2 0-4-16,0 0-2 16,0 0 5-16,0 0-15 15,0 0-1-15,0 0 1 16,0 0-2-16,0 0 2 16,0 0-13-16,0 0-47 15,0 0-47-15,-8 0-99 16,-16 0-203-16,-2 0-416 0</inkml:trace>
  <inkml:trace contextRef="#ctx0" brushRef="#br0" timeOffset="52872.1">2646 12603 75 0,'0'0'110'16,"0"0"-81"-16,0 0 15 15,0 0 46-15,0 0-25 16,0 0-35-16,0 0 2 15,0 0 11-15,0 0-7 0,0 0 3 16,0 0 4-16,0 0 1 16,0 0-5-16,0 0-12 15,0 0-4-15,0 0-10 16,-3 0-3-16,0 0-10 16,-3 0 1-16,-1 2-1 15,1 0 2-15,-6 0 9 16,1 2 5-16,-2 0 19 15,-3 0-18-15,-3 0-4 16,3 2-1-16,-3-4-11 16,4 2 19-16,-1 0-12 15,6-3 5-15,-1 2-2 16,1-1-10-16,6 0-1 0,0-2 5 16,4 0-3-1,-3 2 5-15,3-2-7 0,0 0 0 16,0 0 1-16,0 0 7 15,0 0 2-15,0 0 6 16,0 0-10-16,3 0 17 16,5 0-14-16,4 0 8 15,5 0 9-15,4 0 5 16,3 0 0-16,7 0-10 16,2 0-20-16,3 0 13 15,2 0-13-15,3 0 10 16,-4 0-9-16,3 0 5 15,-2 0 6-15,0 0-5 16,-2 0-7-16,-1 0-2 0,-3 0 1 16,-2 0 0-16,2 0 0 15,-4-2 1-15,4 2 5 16,-4-2-6-16,2 2 0 16,-3 0 0-16,2-2 0 15,-2-1 0-15,0 3 0 16,-3-1 2-16,2 1-1 15,-1-2-1-15,1 2 0 16,0 0-1-16,-2 0 3 16,0 0-3-16,-1 0 1 15,1 0 0-15,1 0 5 16,0 0-5-16,1 0 0 16,3 0 0-16,-2 0-1 15,1 0 1-15,2 0 1 16,1 0-1-16,-1 0 0 0,4 0 1 15,3 0-1-15,-4-2 0 16,1 2 3-16,-3 0-2 16,-2 0-1-16,0 0 1 15,0-3 3-15,0 3-4 16,0 0-1-16,-3-1-5 16,1-1 12-16,2 0-6 15,-4 0 10-15,6 2 19 16,-5-2-15-16,3-1 1 15,3 2-14-15,-3 1 25 16,2-2-17-16,0 2 4 16,1-2-11-16,5 2-1 15,-2-2-1-15,2 2 10 0,-2-2-10 16,1-1 10 0,-1 3-8-16,1-1 4 0,-3 1 4 15,4-2-9-15,-2 2 6 16,1 0-1-16,-1-2-5 15,5 2 8-15,-2-2-8 16,2 2 9-16,0-2-2 16,-3 2-8-16,4-2 0 15,-3-1 1-15,2 3-1 16,-1 0 5-16,0-3-4 16,-4 1-1-16,4 2 0 15,-3-2 1-15,-1 0-1 16,1-1 2-16,0 2-2 15,-1-1 0-15,1 0 1 16,0-1 1-16,0 2 5 0,0-1-7 16,3 0 9-16,2 0-9 15,-2-1 0-15,1 1 0 16,1 0 0-16,-1-1 1 16,1 1 8-16,3-3-9 15,-2 1 10-15,3 1-10 16,-3 1-6-16,2-3 6 15,0 2 6-15,1-2 3 16,-2 1-9-16,-1 3 0 16,1-3 11-16,-3 1-10 15,0 0 7-15,3 1 4 16,-4 0-12-16,-2-1 1 0,4 1 4 16,-3 0-4-16,0 1 8 15,0-1-3-15,3 0 3 16,-2 0-8-16,3 2 0 15,-1-3 0-15,1 3 0 16,-2 0-1-16,1 0 9 16,-1 0-9-16,1 0 0 15,2-2 7-15,-1 2-7 16,3-2-5-16,-3 2 3 16,3-1 4-16,-1 1 7 15,1 0-9-15,2-2 1 16,-1 0-1-16,2 0 0 15,-1-1-2-15,-1 2 2 16,-1-2 0-16,2 2-1 16,2 1 7-16,-1-4-3 0,2 4-2 15,1-3-1-15,2 2 1 16,-1-2 5-16,1 3-6 16,1-2 9-16,-2 2-9 15,3-2 0-15,1 2 6 16,-3-2 0-16,1 2-5 15,-3 0 0-15,1 0 1 16,-1 0 7-16,-3 0-9 16,-1-1 0-16,-2 1 1 0,0 0 0 15,-3 0 8 1,0-2-9-16,3 2 1 0,-3 0 2 16,3-2-3-16,-3 2 0 15,3-3 5-15,-1 3 1 16,3 0-6-16,-4 0-1 15,3 0 1-15,1 0 0 16,-2 0 1-16,-1 0 1 16,3 0 10-16,-3 0-12 15,1 0-1-15,0 0 1 16,-7 0 1-16,3 0 19 16,-1 0-18-16,-1 0-2 15,-2 0 8-15,2 0-7 16,-1 0 9-16,-3 0-10 15,3 0 1-15,-3 0 4 16,2 0-5-16,-4 0 0 0,0 0 1 16,1 0 0-16,1 0 0 15,-4 0-1-15,5 3 0 16,-2-3 6-16,2 2-6 16,-1 0 0-16,2-1 1 15,2 1-1-15,1-2 7 16,2 2-7-16,3 3 0 15,-1-4 6-15,2 3-6 16,-2-1 0-16,0 1 0 16,-1-3 1-16,-1 2 7 15,-1 1 5-15,-2-2-1 16,-3-1 8-16,-3 1-7 16,-4-2-4-16,-4 2 7 0,-7-2-7 15,-3 0 4-15,-7 0-1 16,-3 0-11-16,-5 0 13 15,0 0-14-15,0 0-1 16,0 0-25-16,0 0-75 16,-5 0-88-16,-5 0-296 0</inkml:trace>
  <inkml:trace contextRef="#ctx0" brushRef="#br0" timeOffset="55858.89">10955 12543 29 0,'0'0'20'16,"0"0"28"-16,0 0-12 16,0 0-14-16,0 0 2 15,0 0-1-15,0 0 38 16,-40 9 21-16,40-9 2 16,0 0-11-16,0 0-8 0,0 0-17 15,0 0-14-15,0 0-9 16,-2 0 1-16,0 0-4 15,2 0-5-15,-2 0-16 16,0 0 22-16,2 0 5 16,0 0-4-16,0 0 8 15,0 0 13-15,0 0-15 16,0 0-11-16,0 0 10 16,0 0 0-16,8 0 23 15,8 0-22-15,6 0-8 16,8 0 14-16,10 0-17 15,6 0 8-15,8 0-17 16,6 0-9-16,4 0 11 16,3 0-2-16,4 0-9 15,1 0 4-15,1 0-5 0,-1 0-9 16,1 0 9-16,4 0 12 16,-4 3-12-16,-2-3 0 15,0 0 7-15,1 0 12 16,-4 0-5-16,0 0-7 15,1 0 28-15,-5 0-15 16,3 0-4-16,0 0-16 16,-3 0 0-16,4 0 1 15,-2 4 0-15,1-1 5 16,2-1-6-16,3 3-1 16,-3-3 1-16,2 0 0 15,1 0 0-15,-3-1 1 16,0 2-1-16,-3-1 2 0,2 0 3 15,-7-1-4-15,3-1 4 16,-2 3-5-16,-2-3-16 16,1 0 16-16,-3 0 16 15,-2 0-13-15,-2 0-3 16,4 0-12-16,-2 0 12 16,0 0 0-16,1 0 9 15,0 0 0-15,1 0-9 16,0 0-12-16,5 0 12 15,-3 0 1-15,2 0 2 16,1 0-3-16,-2 0 0 16,0 0 9-16,-1 0 2 15,-2 0 11-15,3 0 4 16,-4 0 3-16,3 0-1 0,0 0-14 16,-2 0 11-16,2 0-3 15,-3 2-22-15,2-2 1 16,-1 2 0-16,-2-2 0 15,0 2 20-15,0-2-7 16,-3 3-2-16,1-3 0 16,-4 3-10-16,2-1-1 15,-1 2 10-15,3-2-10 16,0 0 21-16,2-2-22 16,-2 1 6-16,5 2 5 15,-1-3-10-15,0 2 11 16,0 0-2-16,0 0-9 15,2-2-1-15,-4 2 0 0,2-1 0 16,-5 2 0-16,0-1 1 16,-1 0 0-16,0-2-1 15,-4 2-3-15,1-2 3 16,-2 0 1-16,2 0-1 16,-4 0 0-16,6 0 1 15,-2 0 0-15,2 0 0 16,-2 0-1-16,3 0 6 15,-2 0-6-15,0 0 0 16,-1 0 1-16,-5 0-1 16,2 0 0-16,-4 0 0 15,-2 0 1-15,4 0-1 16,-2 0 1-16,1 0-1 0,-3 0 2 16,0 0-1-1,1-2 0-15,-1 0 0 0,-1-3-1 16,4 2 14-16,1 1-14 15,1-2 0-15,-2 0 1 16,1 2-1-16,-1-2 6 16,-4 2-5-16,1 0 0 15,1-1 25-15,-1 3-15 16,0 0-1-16,0 0 0 16,2 0-9-16,-2 0-1 15,-1 0 2-15,1 0-1 16,-5 0 20-16,2 0-14 0,-3 0-1 15,3 0 4-15,-2 0-8 16,0 0 5 0,3 0 1-16,3 0-7 0,-3 0 6 15,1 0-7-15,1 0 0 16,-1 0 1-16,1 0-1 16,-4 0 0-16,8 0 1 15,-4 0-1-15,4 0 7 16,4 0-7-16,1 0-1 15,-3 0 1-15,4 0-1 16,-2 0-1-16,1 0 2 16,1 0 0-16,3 0 9 15,0 0-9-15,3 0 0 0,2 0 2 16,3 0-2 0,1 0 0-16,-2 0-1 0,0 0 1 15,3 0 4-15,-3-3-3 16,0 3 0-16,0 0 4 15,0 0-5-15,-1 0-1 16,-4 0 0-16,0 0 1 16,1 0 10-16,-2 0-10 15,-1 0 0-15,-3 0 0 16,7 0-1-16,-1 0 1 16,2 0 2-16,0 0-2 15,0 0 10-15,0 0-10 16,-1 0-1-16,0 0 1 0,0 0 0 15,1 0 1 1,0 0 12-16,0 0-12 0,0 0 2 16,0 0 3-1,-2 0 3-15,2 0-8 0,-4 0-1 16,1 0 0-16,-3-2 0 16,1 2 0-16,1 0 5 15,-3-2-4-15,-2 2 0 16,1 0 4-16,-4-2-5 15,-1-1 0-15,-1 2 0 16,-4-1 0-16,1 0 7 16,-2-1-7-16,-1 2 1 15,-2-1 11-15,2 0-12 16,-4 0 1-16,-1-1-1 16,0 1 0-16,1-1 8 15,-3-1-8-15,0-1 0 16,-2 1 1-16,-1-1-1 0,2-1 7 15,0 2-7 1,0 0 0-16,1 0 0 0,1 0 0 16,-4-1 0-16,4 4 8 15,-4-1-8-15,-2 2 13 16,-5-2 3-16,-5 2 2 16,-3 0 18-16,-3 0-3 15,-6 0-11-15,-2 0-7 16,-2 0-8-16,0 0-7 15,0 0-3-15,0 0-32 16,-4 0-15-16,-37-3-92 16,1-1-76-16,-11-6-269 0</inkml:trace>
  <inkml:trace contextRef="#ctx0" brushRef="#br0" timeOffset="58908.41">2470 13488 351 0,'0'0'101'16,"0"0"-67"-16,0 0 30 16,0 0-4-16,0 0-21 15,0 0-24-15,130 0-4 0,-101 0-5 16,-2 0 3-16,-2 0 7 15,-2-3-15-15,-4 3 14 16,1 0 13-16,1 0-6 16,-2 0 4-16,-1 0-4 15,2 0-6-15,2 0 21 16,5 0-22-16,4 0 3 16,3 0-5-16,6 0-11 15,0 0 11-15,0 0-8 16,3 0-5-16,-3 0-1 15,2 3 0-15,-1-2 1 16,-1 1 0-16,-3 0 0 16,1 1-1-16,-2-3 1 0,2 0 0 15,-4 1-1 1,3-1-2-16,1 0 3 0,2 2 6 16,0-2-5-16,2 0-1 15,2 2 0-15,-1-2 0 16,2 0 0-16,-1 0 2 15,2 0-2-15,-2 0-6 16,-1 2-1-16,-1-2 7 16,-3 2-8-16,0-2 0 15,-1 3 7-15,-3-3-13 16,-1 0 14-16,1 3 0 16,-2-3-7-16,1 2 7 15,2-2 0-15,0 0 0 16,-1 0 7-16,3 0-7 15,3 2 0-15,-4-2-2 0,3 2 2 16,-4-2 1-16,2 0 0 16,-5 3-1-16,3-3 0 15,-3 0 1-15,1 2-1 16,-1-2-1-16,0 1 0 16,1-1 1-16,1 2-1 15,2-2 1-15,-2 2 0 16,3-2 0-16,2 0 0 15,3 0-2-15,-1 0 2 16,0 0-1-16,-2 0 1 16,0 0 1-16,1 0 0 15,-3 0 0-15,-3 0 0 0,1 2 0 16,-3-2 0-16,0 0 4 16,1 2-5-16,0-2-2 15,-1 0 2-15,3 0-1 16,-1 0 1-16,5 0 14 15,3 0-2-15,1 0 1 16,3 0-5-16,2 0 7 16,-1 0-2-16,5 0-7 15,-3 0-4-15,0 0-2 16,1 0 1-16,-2 0 9 16,-2 0 6-16,1 0-7 15,-2 0-9-15,-2 0 15 16,0 0-2-16,-1 0 0 0,2 0-5 15,-2 0 10 1,3 0-10-16,-2 0 2 0,4 0 11 16,-2 0-10-16,1 3 12 15,4-3-8-15,-2 3-15 16,5-1 16-16,-4 0-6 16,4 0 4-16,-2 1 1 15,-3-2-14-15,2 1 0 16,-2 0 18-16,-3-2-18 15,4 3 8-15,-1-3-8 16,-2 0-1-16,0 1 19 16,-1-1-4-16,1 2 2 15,0-2-7-15,0 2-9 16,-1-2 27-16,-1 0-14 16,-1 0-2-16,-1 0-12 15,1 2 8-15,2-2-2 16,-5 0 4-16,5 0-10 0,-2 0 1 15,0 0 0-15,3 0-1 16,-3 0 1-16,1 0 5 16,-1 0 2-16,-1 0-8 15,2 0 0-15,-2 0 6 16,-2 0 2-16,1 0 7 16,1 0-9-16,2 0-6 15,0 0 0-15,-1 0 14 16,1 0-4-16,-2 0 3 15,3 0-13-15,-2 0 1 0,3 0 3 16,0 0 8-16,-2 0-11 16,-1 0 0-16,3-2-1 15,0 2 19-15,0-2-18 16,-1 2 13-16,1-2-2 16,-3 2-12-16,2 0 1 15,-4-1 8-15,2-2-1 16,-1 3-5-16,0-2-3 15,-4 2 0-15,-1 0 13 16,0-2-1-16,0 2 1 16,-2 0 2-16,0 0-8 15,1-1 1-15,-2 1-7 16,2 0 5-16,1-3 2 16,-1 3-8-16,3 0 7 15,1 0-7-15,1 0 0 16,3 0 5-16,1 0-4 15,1-2 0-15,2 2 4 0,2 0-5 16,-1-2 4-16,-2 2-4 16,2 0 0-16,-2 0 9 15,-1 0-9-15,-2 0 6 16,0 0 3-16,-1 0-9 16,1 0 16-16,-3 0-10 15,-1 0-5-15,-4 0 18 16,-3 0-11-16,-5 0 4 15,-5-2 7-15,-6-1 0 16,-2 3 21-16,-6 0-4 16,-1-3-9-16,-4 3-4 15,2-2-13-15,-3 2-2 16,0-2 2-16,1 2-9 0,-2-2 11 16,6 0-5-16,-3 2-5 15,-1-1 12-15,3-1-14 16,2-1 0-16,-4 1 0 15,-2 2 1-15,1-2-1 16,-3 2 0-16,0 0-6 16,-2 0 6-16,0 0-23 15,0 0-21-15,0 0-24 16,0 0-27-16,-38 0-5 16,1 0-105-16,-8 0-368 0</inkml:trace>
  <inkml:trace contextRef="#ctx0" brushRef="#br0" timeOffset="60972.21">3688 13997 622 0,'0'0'110'16,"0"0"-71"-16,0 0 114 15,0 0-18-15,0 0-28 16,0 0-23-16,0 0-31 15,19-25 18-15,-19 25 2 16,2 0 4-16,-2 0 6 16,0 0-18-16,0 0-11 15,0 0-23-15,0 0-9 16,0 0 6-16,2 0-15 16,2 12-6-16,5 6 27 15,1 5-17-15,5 0 10 0,-2 5-8 16,0-1-6-16,0-1 2 15,-1-4-8-15,1-5 0 16,-4-2-7-16,-2-5 0 16,-1-3 9-16,-3-2-9 15,-1-5 0-15,2 0 8 16,1 0 1-16,9 0-1 16,7-12 2-16,18-13-10 15,11-6 6-15,13-5-6 16,9-8-17-16,3 2 2 15,3-1 3-15,2 1 6 16,-2 7 5-16,-4 0-4 16,-9 7 5-16,-12 4 9 15,-10 6-8-15,-14 7 11 0,-10 2-3 16,-7 5 0-16,-8 4 2 16,-4 0-10-16,0 0-1 15,0 0-9-15,0 0-26 16,0 0-10-16,0 0-65 15,-14 10-68-15,-3 4-43 16,-3-2-325-16</inkml:trace>
  <inkml:trace contextRef="#ctx0" brushRef="#br0" timeOffset="61738.34">3419 14672 783 0,'0'0'195'0,"0"0"-153"15,0 0 159-15,0 0 11 16,0 0-119-16,0 0-55 16,0 0 10-16,0-13 14 15,0 13-17-15,0 0-17 16,2 3-4-16,2 9 8 0,4 10 20 16,2 4-5-1,5 9-19-15,1 5-13 16,3 0 2-16,0 0-11 15,2-2-5-15,-6-3 13 0,1-12-13 16,-6 1 5-16,0-8-6 16,-3-2 1-16,-1-7 5 15,-4 2-5-15,0-9-1 16,0 0 7-16,1 0-1 16,1 0 0-16,3 0 6 15,6-3 5-15,12-12-3 16,15-11-8-16,14-6-6 15,10-8-10-15,15-4-5 16,2 0-9-16,6 0 12 16,-2 1-13-16,-3 3 24 15,-6 7 1-15,-9 4-1 0,-11 3-2 16,-15 12 3-16,-12 2 0 16,-12 6 1-16,-8 6 6 15,-6 0 9-15,-3 0-16 16,0 0-7-16,0 0-11 15,0 0-27-15,0 0-26 16,0 0-59-16,-21 0-75 16,3 0-127-16,-3 0-391 0</inkml:trace>
  <inkml:trace contextRef="#ctx0" brushRef="#br0" timeOffset="63277.23">3622 15879 91 0,'0'0'38'0,"0"0"-38"15,0 0 14-15,0 0 18 16,0 0-32-16,0 0-12 15,0 0 11-15,-16-10 1 16,11 10 10-16,1 0 0 16,0 0 5-16,-1-4 15 15,2 4-15-15,2 0-8 16,-2 0 14-16,3-3 1 16,0 3-22-16,0-3 9 15,0 1-2-15,0 0 38 16,0 2 5-16,0-4-5 15,0 4 0-15,0-3 5 0,0-2 12 16,4 3 10-16,2-2-17 16,-3 0-1-16,0 4 16 15,1-4 1-15,1 0 1 16,-3 4-20-16,0-4-8 16,0 4-7-16,1-2 4 15,-3 2-12-15,0 0-10 16,2 0 2-16,-2 0 24 15,0 0-10-15,0 0-9 16,0 0 2-16,0 0-5 16,3 0 0-16,-3 0-10 15,0-3 0-15,0 3 6 16,0 0-4-16,0 0 2 16,0 0 8-16,0 0 0 15,0 0 7-15,0 0-11 0,0 0-2 16,0 0 5-1,0 0-14-15,0 0 3 0,0 0 0 16,0 0-10-16,0 0 13 16,2 0-4-16,2 0 1 15,3 13 36-15,-1 1 25 16,6 8-22-16,-1 8-2 16,2 2-16-16,0 0 0 15,2 4-17-15,2 3-11 16,-3-3 8-16,3 0-12 15,-6-9 8-15,0 0-9 16,-4-10 9-16,-2-3-4 0,-2-5-6 16,2-1 0-16,-2-5 0 15,-3 0 2-15,2-3-1 16,0 0 8-16,-2 0-8 16,2 0 10-16,5 0-3 15,4-2-7-15,11-14 17 16,9-8-14-16,11-12-4 15,8-8-31-15,8-4-7 16,0-10-19-16,2-1 13 16,0 6 25-16,0-2 19 15,-2 6 7-15,-2 6-5 16,-5 7 7-16,-2 4-8 16,-7 6 10-16,-6 8-2 15,-7 1 0-15,-7 7 5 16,-5 2-3-16,-10 7 3 0,-2 1-5 15,-5 0-9-15,3 0 6 16,-3 0-6-16,0 0-7 16,0 0 0-16,0 0-27 15,0 0-27-15,0 0-53 16,-5 0-65-16,-5 0-137 16,-7 0-175-16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2:43.287"/>
    </inkml:context>
    <inkml:brush xml:id="br0">
      <inkml:brushProperty name="width" value="0.05292" units="cm"/>
      <inkml:brushProperty name="height" value="0.05292" units="cm"/>
      <inkml:brushProperty name="color" value="#FF0000"/>
    </inkml:brush>
  </inkml:definitions>
  <inkml:trace contextRef="#ctx0" brushRef="#br0">1000 3599 605 0,'0'0'106'16,"0"0"-85"-16,0 0 39 16,0 0 92-16,0 0-62 15,0 0-51-15,0 0-13 16,0 0 14-16,0 0-17 15,0 0-21-15,0 0 11 16,2 0-2-16,-2 0 11 16,0 0-7-16,0 0-13 0,5-2-2 15,-3 0-6 1,3-1-14-16,-1-2-13 0,0 3 5 16,-4 0 28-16,2 2 0 15,-2 0 25-15,0 0 15 16,0 0-2-16,0 0-8 15,0 0-8-15,0 0-10 16,0 0-11-16,0 0-1 16,2 0-6-16,1 0 6 15,2 6 10-15,1 4-2 16,3-2 0-16,2 0-2 16,3-5-5-16,-1 3 0 15,-2-5 7-15,0-1 7 16,0 0-9-16,-4 0 2 15,-2 0 11-15,-2 0 3 0,-3-8 11 16,0 3 23-16,0-6 5 16,0 2-13-16,0 0-6 15,-1-1-4-15,-11 3 0 16,-1-2-5-16,-3 3-5 16,-2 1-3-16,-3 0-13 15,-2 3 8-15,-1 0-11 16,-5 2-8-16,0 0 12 15,-2 0-1-15,2 2 6 16,2 8 1-16,-1-2-5 16,2 2 7-16,4 3-20 15,0-1 1-15,0 3 4 16,-1 2-6-16,4 0 1 16,-4 4 10-16,3 2-1 15,-3 1 10-15,6 1-3 0,-1 3-2 16,0-1 3-16,4 1-6 15,4 5 5-15,-2-1-6 16,5 2 0-16,1 3 6 16,2-2-6-16,1 0 4 15,1-1 6-15,2-3-6 16,0-1 1-16,0-3-9 16,0-4-6-16,7-2 7 15,4-1-7-15,1 0 1 16,5-2 7-16,3-2-8 15,3-2 9-15,3-4-1 16,8-1-9-16,6-2 15 0,4-5-9 16,7-2 0-16,5 0 6 15,2-4-12-15,2-13 7 16,3 0-7-16,-5-5-1 16,0-5 1-16,-10 0-1 15,-3-5-11-15,-7-5 11 16,-9-2-5-16,-6-6-1 15,-8-1-26-15,-6-4-42 16,-2 3 1-16,-6-2-12 16,-1 3-31-16,0-15-54 15,-13 15-81-15,-6 6-281 0</inkml:trace>
  <inkml:trace contextRef="#ctx0" brushRef="#br0" timeOffset="1172.76">1159 3148 750 0,'0'0'179'15,"0"0"-130"-15,0 0-14 16,0 0 131-16,0 0-18 0,0 0-102 16,0 0-31-16,-64-30 5 15,47 30-4-15,-8 0-9 16,-6 12 24-16,-9 2 17 16,-3 1 1-16,-5 4 1 15,0-1-18-15,-1 3 13 16,3 0-17-16,4 4 1 15,1-4-12-15,6 1-9 16,4 0-7-16,4 0 7 16,3 0-8-16,1 1 7 15,0 0-7-15,1 4 1 16,1 1 8-16,0-2-3 16,1 2 7-16,3 0-3 15,1-2-9-15,3 2 9 16,-1-2-10-16,3 1 1 0,0 0 8 15,2 1-9 1,0 1 7-16,0 0 2 0,1 1-9 16,2 3 13-16,0-1-6 15,2 2 1-15,-1 0 6 16,1 0-6-16,1-2 2 16,1 2-4-16,2 1-6 15,0-2 13-15,0 2-13 16,0-3 2-16,0 0 5 15,0 1 0-15,2-1-6 16,5-3 5-16,2 3-5 16,0 0 9-16,2-2-8 15,2 2 6-15,3 1 4 16,-2-3-10-16,6 2 17 0,-1-2-7 16,4 0-11-16,-1-2 15 15,4 0 0-15,2 0 0 16,1-4 2-16,2 0-9 15,2-4 6-15,5 0-8 16,0-4-7-16,3-2 14 16,-2-4-13-16,3-2 10 15,3-1-3-15,0-5-7 16,0-2 7-16,1 0-8 16,-1 0 1-16,-1 0 3 15,3-7-4-15,-5-4 0 16,2-2 1-16,-1-2-1 15,-1-5 1-15,1-1 0 0,-3-3 0 16,0-6 12 0,-1-2-12-16,-4-6 0 0,-2-5 0 15,-1-3 0-15,-6-4-1 16,1 0 0-16,-7-4-46 16,-4-2 24-16,-3-2 0 15,-7-3 3-15,0-6 19 16,-6-5 0-16,0-2 0 15,0-4 0-15,-9 6 1 16,-1 2 0-16,-3 7 9 16,-3 0 6-16,1 5-7 0,-3 4-8 15,-5 0 18 1,-3 2-3-16,-3 1-15 0,-5 4 17 16,-2 2-8-16,-4 5 5 15,-2 5 13-15,-4 4-4 16,1 4 11-16,0 6-8 15,4 3-5-15,2 6-7 16,1 3-15-16,-2 8 0 16,0 1-11-16,-2 0-2 15,-6 10 7-15,2 10-7 16,-3 8-14-16,2 7-87 16,2 4-75-16,-11 21-76 0,14-8-257 15,3-7-406-15</inkml:trace>
  <inkml:trace contextRef="#ctx0" brushRef="#br0" timeOffset="2666.41">1234 4738 380 0,'0'0'260'16,"0"0"-188"-16,0 0 26 16,0 0 57-16,0 0-1 15,0 0-51-15,0 0-20 16,0-24 20-16,0 24-12 0,0 0-30 15,0 0-10-15,0 0-6 16,0 0-11-16,0 0-14 16,0 0-19-16,0 0-1 15,0 10 0-15,9 8 11 16,5 4 16-16,3 9-7 16,1 0 12-16,5 3 5 15,3 2-5-15,1 0-9 16,0 1-2-16,9-3-11 15,-5-3 6-15,3-2-7 16,3-5-8-16,3-2 15 16,0-2 0-16,7-6 5 15,4-2 3-15,5-4 0 16,4-4-9-16,1-4 1 0,1 0-15 16,0 0 16-1,1-4-17-15,-1-9 2 16,3 1 10-16,-5-5-11 0,-2 0 6 15,-4-2-7-15,-6 1-8 16,-3 0 8-16,-5 0 1 16,-5 0 0-16,1-2 4 15,-4-2-4-15,4 0-2 16,-5-4 1-16,0 2-9 16,0-1 9-16,-4 4-19 15,-2-1 18-15,-2 3 0 16,-2 2 0-16,-1-3 1 15,0 6-2-15,0-1-3 0,-1-1 4 16,-1 3 1 0,1 2 0-16,-4-1 0 0,-3 4-5 15,-1 0 5-15,-3 4 0 16,-4 1 1-16,2-2-1 16,-2 3 0-16,-3 0 0 15,2-1 0-15,0 3 1 16,-1 0 4-16,-2 0-5 15,0 0 0-15,0 0 9 16,0 0-3-16,0 0 1 16,0 0 17-16,0 0-15 15,0 0 10-15,0-3-18 16,-8 1 11-16,-9-2-12 16,-10-1-11-16,-11-2-3 15,-11 3 6-15,-9 0 5 16,-7 4-3-16,-3 0 4 0,-3 0-3 15,2 0 5-15,11 0 7 16,8 0-7 0,13 0 0-16,12 0 1 0,11 0-1 15,7 0 0-15,7 0-9 16,0 0-22-16,0 0-8 16,0-2 6-16,7-1 7 15,11 2 9-15,7-3 16 16,6 0 1-16,11 1-6 15,10 0 6-15,8-1-6 16,7 2 5-16,1 2 1 16,2 0-13-16,-5 0 7 0,-9 0-2 15,-10 0 6 1,-8 0 2-16,-12 0 2 16,-9 0-2-16,-9 0 0 0,-6 0 0 15,-2 0 30-15,0 0-2 16,0 0-11-16,0 0-6 15,0 0-11-15,0 14-8 16,0 6 8-16,0 10 16 16,0 8 16-16,0 6-1 15,0 2 3-15,0 4-10 16,0-1 2-16,-2-3 24 16,-1-4-35-16,2-5-3 15,1-6 1-15,-2-7-11 16,2-4 7-16,0-4-3 0,0-8-6 15,-2-2 8-15,2-2-8 16,0-4 1-16,0 0 10 16,0 0-5-16,0 0-6 15,-3 0-8-15,3 0-38 16,-4 0-42-16,-12-25-84 16,3 0-156-16,-6-5-425 0</inkml:trace>
  <inkml:trace contextRef="#ctx0" brushRef="#br0" timeOffset="9398.93">3403 6309 584 0,'0'0'155'15,"0"0"-155"-15,0 0 1 16,0 0 73-16,0 0 10 16,0 0-44-16,5-39-7 15,1 33 41-15,1-2 26 16,-3 2-12-16,0 2-20 16,1 0 27-16,-2 0-11 15,-3 4-13-15,0 0-17 16,2 0-12-16,-2 0-10 0,2 0-22 15,0 6-8 1,5 11 12-16,4 10 7 0,0 7-5 16,4 2-2-16,1 2-2 15,2 3 4-15,0-4 0 16,-2-3-7-16,-1-3 13 16,-1-7-21-16,-5-6 8 15,-1-7 0-15,-3-4-8 16,-1-5 9-16,6-2 22 15,4-9 84-15,14-22 44 16,13-15-93-16,20-19-51 16,13-11-15-16,11-6 0 15,6-2-1-15,1 4 0 16,-3 7-15-16,-5 10 15 16,-6 8 0-16,-11 11 1 0,-11 8 0 15,-11 10 0 1,-12 6 14-16,-13 8-9 0,-9 6 0 15,-6 2 13-15,-5 4-19 16,0 0-6-16,0 0-18 16,0 0-46-16,0 0-47 15,0 0-61-15,0 12-45 16,0 3-69-16,-12-3-357 0</inkml:trace>
  <inkml:trace contextRef="#ctx0" brushRef="#br0" timeOffset="15063.61">9589 11004 93 0,'0'0'53'16,"0"0"-46"-16,0 0 15 15,0 0 43-15,0 0-21 16,0 0-19-16,-5 0 11 16,5 0 19-16,0 0 17 15,0 0-29-15,0 0-4 16,0 0 4-16,0 0-8 15,0 0 0-15,0 0-6 16,0 0-6-16,0 0 10 16,0 0 16-16,0 0-3 15,0 0 12-15,0 0-19 0,0 0-9 16,0 0-7-16,12 0-14 16,3-1 11-16,6-3-12 15,0 2-7-15,2 2 7 16,-1-3-7-16,3 3-1 15,0 0 0-15,-2 0 0 16,0 0 1-16,-1 0-1 16,1 0 1-16,-4 0 5 15,2 0-6-15,-1 0-1 16,0 0 1-16,0 0 0 16,0 0 0-16,0 0 0 15,2 0-1-15,-1 0 1 16,3 0-2-16,-2 3 1 15,5-1 1-15,-2 0 0 16,4 0-1-16,-2-2 2 0,2 0-1 16,-4 0 1-16,0 0-1 15,0 0 0-15,-4 0 2 16,3 0-2-16,-5 0 0 16,-3 0 0-16,0 0-2 15,-2 0 2-15,-4 1 0 16,4 1 0-16,-3-2 0 15,2 2 0-15,0 1 2 16,1-1-2-16,2 0 0 16,-1 0 0-16,3-1 1 15,-1-1-1-15,2 3 0 16,-3-3 0-16,1 0 0 0,1 2 0 16,0-2 0-16,0 0 0 15,-1 0 0-15,-1 0 0 16,-1 0 0-16,-1 0 0 15,-1 0 0-15,1 0 0 16,-3 0 0-16,3 0 0 16,-3 0 1-16,1 0 0 15,5 0-1-15,-2 0 0 16,5-2 1-16,3 2-1 16,1-3 1-16,3 3-1 15,-1-1 0-15,3-1 1 16,-1 2-1-16,2 0 0 15,-1-2 4-15,-2 2-4 16,0 0-1-16,0 0 1 16,0 0 1-16,-1 0-1 0,1 0-1 15,-1 0 1-15,-1 0 0 16,2 0 0-16,0 0 1 16,0 0-1-16,2 0 1 15,-3 0-1-15,3 0 0 16,-2 0 0-16,1 0 2 15,1 0-1-15,0 0 0 16,0 0 0-16,0 0-1 16,0 0 1-16,0 0 0 15,1 0-1-15,-2 0 1 16,-1 0 0-16,0 0-1 16,0 0 0-16,-2 0 0 15,-1 0 1-15,-2 0-1 0,3 0 0 16,-1 0 1-16,3 0-1 15,-1 0 0-15,3 0-1 16,-2 0 1-16,2 0 1 16,-4 0-1-16,2 0 0 15,0 0 0-15,0 0 0 16,2 0 1-16,-3 0-1 16,3 0 0-16,-1 0 1 15,2 0-1-15,-5 0 1 16,3 0-2-16,-1 0 2 15,-1 0-1-15,2 0 0 16,-1 0 2-16,0 0 6 0,2 0-8 16,-4 0 7-16,2 0 2 15,-2 0 8-15,2 0-9 16,-2 0 0-16,-1 0-6 16,2 0 11-16,-1 0-13 15,1 0 9-15,2 0-2 16,1 0-6-16,-2 0 9 15,-1 0-8-15,3 0-2 16,-4-2 10-16,1 2-9 16,-1 0-1-16,1-3 2 15,-1 3-2-15,2 0 8 16,2-2-6-16,-2 2-1 16,2-2 10-16,0 2-10 15,2-1 9-15,-2 1 0 16,3-2-8-16,-1 2 6 0,2 0-3 15,-4 0-4-15,2 0 0 16,-2 0-1-16,0 0 0 16,0 0 2-16,3 0-2 15,-1-2 10-15,2 2-1 16,0 0 0-16,3-2 4 16,-1 2-12-16,3-3 6 15,1 3-5-15,-4-1-1 16,3 1 5-16,-5 0-6 15,3-3 0-15,-5 3 4 16,0 0-4-16,-2 0 1 16,0 0-2-16,0 0 2 15,0 0-1-15,-1 0 0 0,2 0 0 16,-1 0 5-16,0 0-5 16,-2 0 0-16,2 0 0 15,-2 0 1-15,2 0 6 16,0 0-6-16,0 0-1 15,-2 0 6-15,-1 0-6 16,1 0 0-16,-1 0 0 16,1 0 1-16,2 0 11 15,-2 0-11-15,2 0-1 16,-2 0 7-16,0 0-7 16,2 0 0-16,-6 0 6 15,2 0-6-15,-2 0 7 16,0 0-7-16,-4 0 0 0,-1 0 0 15,3 0 0-15,-2 0 1 16,1 0 1-16,3 0-2 16,-1 0 2-16,0 0-2 15,1 0 1-15,1 0 0 16,-2 0-1-16,3 0 1 16,-2 0-1-16,5 0 0 15,-1 0 4-15,-1 0-4 16,1 0 0-16,0 0 0 15,-3 0 2-15,3 0-1 16,-2 3 0-16,0-3-1 16,2 0 6-16,-4 0-6 0,0 0 0 15,-1 0 1-15,-2 0 0 16,0 0 0-16,-2 0 9 16,0 0-8-16,-4 0 19 15,-1 0-3-15,-2 0 14 16,-2 0 0-16,-1 0-6 15,-3-3 2-15,2 2-4 16,-2-2-6-16,-2 2 2 16,2-1-11-16,-3 0-2 15,3 0 6-15,-5 2-7 16,0 0 3-16,0 0-9 16,0 0-2-16,0 0-14 15,-34 0-56-15,-1 0-117 16,-12 4-192-16</inkml:trace>
  <inkml:trace contextRef="#ctx0" brushRef="#br0" timeOffset="18331.17">8891 11648 101 0,'0'0'49'15,"0"0"-34"-15,0 0 35 16,0 0 37-16,0 0-51 15,0 0-23-15,0 0 7 0,-42 0-1 16,35 0-11 0,-1 0 41-16,5 0-10 0,-2 0-17 15,3 0 14-15,0 0 2 16,0 0-10-16,2 0-3 16,0 0-6-16,0 0-9 15,0 0 1-15,0 0-10 16,0 0 7-16,0 0 10 15,0 0-16-15,0 0 12 16,0 0-5-16,0 0 1 16,0 0-3-16,0 0 19 15,6 0 2-15,8 0-5 16,1 0-6-16,8 0 5 16,4 2-5-16,3-2-10 0,9 2 5 15,2-2-12 1,7 0 0-16,3 0 2 0,1 0-1 15,3 0 14-15,-1 0-15 16,-3 0 22-16,-4 0 18 16,0 0-28-16,-3-2-12 15,-3 0 0-15,-4 1 9 16,-1-2 4-16,-3 3-13 16,1-2-6-16,-3 2 6 15,1-2 0-15,2 0 8 16,1 2-7-16,-3-2-1 15,2 2 1-15,2 0 0 16,-1-1 8-16,0 1-8 0,1 0-1 16,1 0 1-1,-2 0-1-15,-2 0 1 0,-1 0 5 16,-1 0 3-16,-2-2-9 16,-2-1 0-16,2 1 4 15,2 0 5-15,0 2-8 16,0 0-1-16,3 0 2 15,-1 0-1-15,0 0-1 16,1 0 9-16,-1 0-9 16,0 0-1-16,-1 0 1 15,2 0 1-15,-3 0-1 16,0 0 1-16,1 0-1 16,-1-2 0-16,0 2 0 15,2-2 6-15,-2 2-6 16,1 0-4-16,-1 0 3 0,2 0 1 15,0 0-1-15,1 0 1 16,1 0 1-16,2 0-1 16,-2 0 0-16,1 0 0 15,-1 0 9-15,-1 0-9 16,-3 0-1-16,0 0-6 16,-2 0 7-16,2 0 0 15,-1 0 6-15,5 0-5 16,0 0-1-16,2 4 0 15,2-2-1-15,3 0-1 16,1-2 2-16,-1 3 6 16,1-3-6-16,-1 0 0 0,0 0 0 15,3 0 1-15,-1 0-3 16,2 0 3-16,-2 0-1 16,3 0 1-16,-3 0 7 15,3 0-6-15,-3 0-2 16,2 0-1-16,-2 0 1 15,3 0 0-15,-1 0 8 16,1 0-2-16,0 0-5 16,0 0-1-16,-1 0 2 15,-2-3 5-15,4 3 2 16,-3-2-8-16,1 0 0 16,-1 2-1-16,-1 0 20 15,4-2-20-15,-4 2 6 0,3-2-4 16,2 1 37-16,2-2-31 15,1 0 1-15,1 2-8 16,-3 0 13-16,5-4-5 16,-2 3 5-16,1 0-7 15,-1-1 1-15,1 3 0 16,1-3 0-16,1 3 17 16,-3-2-25-16,1 0 0 15,0 2 7-15,-3-2 4 16,1 2 2-16,-4-2 3 15,2 2-15-15,-2 0 14 16,1-1-5-16,-1-2-10 16,-2 3 0-16,1 0 0 15,-5 0 3-15,0 0-1 16,1 0-2-16,-3 0 17 0,-2 0-17 16,2 0 0-16,-2 0 7 15,0 0-6-15,-1 0 0 16,0-2 0-16,-2 2-1 15,-1-2 9-15,-3 2-9 16,0-2 0-16,0 0 2 16,-1 2-1-16,2-2 22 15,2 1-12-15,0 1-10 16,4-3-1-16,-1 0 3 16,-1 3-2-16,-1 0 1 15,0 0 4-15,-1 0 0 16,-3 0-6-16,1 0-2 0,-1 0 2 15,-2-1 0-15,0 1 13 16,0 0-11-16,2 0 6 16,-2 0 4-16,4 0-5 15,0 0 3-15,4 0 5 16,-1 0-14-16,1 0 11 16,-1 0-2-16,3 0-9 15,0 0 6-15,-2 0-7 16,3 0-1-16,1 0 1 15,-3 0-1-15,0 0 0 16,1 0 1-16,-6 0 0 0,2 0 3 16,-1 1-3-1,-3-1 0-15,0 0 1 0,-2 3-1 16,0-3 1-16,-2 0-1 16,0 0 0-16,-7 0 2 15,4 0-2-15,-7 0 1 16,1 0 9-16,1 0-1 15,-4 0-9-15,-1 0 1 16,-1 0 0-16,-4 0 13 16,-2 0-5-16,-3 0 16 15,-4 0 18-15,0 0-6 16,0 0-11-16,0 0-10 16,0 0-16-16,0 0-8 15,0 0-16-15,-2 0-11 16,-35 0-54-16,2 0-132 0,-7-3-300 15</inkml:trace>
  <inkml:trace contextRef="#ctx0" brushRef="#br0" timeOffset="20363.8">10162 12154 80 0,'0'0'111'0,"0"0"-111"15,0 0 16-15,0 0 52 16,0 0-6-16,0 0-32 15,-125 26 8-15,110-24 15 16,1 0-1-16,1-2-7 16,3 2-8-16,2-2 4 15,-1 0-17-15,0 0-4 0,-1 1-11 16,4-1 4 0,-4 2-12-16,0 0 0 0,-1 1 5 15,0-1 7-15,2 0-4 16,0-2 2-16,5 2 15 15,0-2 5-15,4 0-4 16,0 0 11-16,0 0-7 16,0 0-16-16,12 0-4 15,9 0 5-15,8 0 10 16,6 0-11-16,5 0-14 16,5 0 14-16,2 0-9 15,4 0-5-15,3 0-1 16,0 0 7-16,1 0-6 15,3 0-1-15,0 0 13 16,2 0 0-16,2 0-12 0,1 0 17 16,3 0-3-16,2 0 12 15,3 0 1-15,0 0-15 16,1-4-2-16,-1-1 4 16,0 1-15-16,-4 1 0 15,0-1 0-15,-2 1 0 16,-5 2 0-16,-4-2 1 15,-6 3 0-15,-2-1 5 16,-1 1-6-16,-3-2-4 16,3 2 4-16,-3 0 0 15,2-2 15-15,-2 0-15 16,0 2 20-16,1-3 1 16,1 3-21-16,-1-1-6 15,2-1 6-15,-1 2 6 16,-1-2 6-16,0 2-12 0,-1 0 0 15,1 0-1-15,-3 0-2 16,1 0 3-16,-1 0 0 16,-2 0 0-16,1 0 1 15,-4 0-1-15,1 0 0 16,0 0 0-16,-2 0 0 16,0 0 0-16,-3 0 6 15,0 0-6-15,1 0 1 16,1 0 4-16,-2 0-5 15,4 0-7-15,-2 0 7 16,1 0 8-16,-1 0-7 16,3 0 8-16,1 0 16 0,-2 0-18 15,0 0 9-15,2 0 4 16,-1 0-13-16,-2 0 5 16,-1 0-6-16,-2 0 0 15,1 0 8-15,1 0-13 16,-1 0 6-16,2 2-6 15,0-2 6-15,-1 0 5 16,3 2-4-16,-3-2 5 16,4 0 11-16,-3 0 0 15,1 0-5-15,0 0 6 16,3 0-16-16,-3 0 2 0,1 0-9 16,-3 1-1-1,3 2-1-15,1-1 0 0,0-2 0 16,-1 0 7-1,3 2-7-15,-1-2 10 0,-1 0-9 16,2 0 9-16,-1 2-4 16,0-2 1-16,3 1 4 15,-1-1-11-15,0 3-1 16,1-2 1-16,-1-1 3 16,1 0-2-16,0 0 11 15,0 0-2-15,0 0 4 16,-1 0-5-16,-2 0-8 15,2 0 12-15,-4 0-12 16,3 0 0-16,-1 0 8 16,-3 0-3-16,3-1 7 0,-1-2-7 15,-4 0-5 1,-4 1 13-16,-2-3-5 0,-9 4-8 16,-6-1 8-1,-8 0 1-15,-4 2 7 0,-2 0-6 16,0 0-3-16,0 0-8 15,0 0-5-15,-6 0-12 16,-12 0-43-16,-33 0-72 16,4 0-98-16,-7 0-155 0</inkml:trace>
  <inkml:trace contextRef="#ctx0" brushRef="#br0" timeOffset="22364.66">9415 12755 199 0,'0'0'215'15,"0"0"-174"-15,0 0-28 16,0 0 36-16,0 0 3 16,0 0-39-16,0 0-13 15,0-4 20-15,0 4 26 16,7 0-13-16,6 0 13 16,7 0 18-16,7 0-11 15,6 0-14-15,5 0-14 16,5 0-24-16,6 2 8 15,0 0-9-15,3 2 9 0,0 0-9 16,-1-2 0-16,1 3 1 16,-4-3 15-16,4-1-8 15,0 1 15-15,1 0-4 16,0-2 1-16,1 2 4 16,2-2-8-16,0 0-7 15,4 0 0-15,0 0-8 16,-4 0 7-16,9 0-7 15,-8 0 0-15,5 0-1 16,-2 0-8-16,-3 0 8 16,3 0 5-16,-5 0-5 15,-3 0 0-15,0 0-1 16,-4 0-7-16,-1 0 7 16,0 0 1-16,-4 0 7 15,1 0-7-15,1 0-4 16,-3 0 4-16,2 0 0 15,0 0 0-15,3 0 1 0,-2 0-1 16,-1 0 0-16,1 0 0 16,2 0 0-16,-2 0 0 15,1 2 1-15,-3 1-1 16,-1-3 2-16,1 3-2 16,-3-1-7-16,2-2 7 15,-1 2 0-15,-2-2 0 16,3 0 8-16,0 2-8 15,3-2-1-15,-2 0 1 16,2 0-7-16,-3 0 7 16,0 0 0-16,0 0 0 0,-1 0 1 15,0 0 0 1,2 0 8-16,0 0-9 0,1 0-10 16,-1 0 10-16,-1 0 2 15,0 0 9-15,1 0-11 16,-5 0-11-16,1 0 11 15,-2 0 0-15,-2 0 0 16,-3 0 7-16,1 0-7 16,-2 0 0-16,3 3 1 15,1-3 0-15,0 0 14 16,4 0-14-16,1 0 10 16,0 0 8-16,3 0-9 15,1 0 5-15,1 0 6 16,-1 0-5-16,0 0-1 15,2 0-14-15,0 0-1 0,-2 0 10 16,-1 0-9-16,0 0 0 16,-4 0 12-16,3 0 3 15,1 0 22-15,-3 0-3 16,2 0-14-16,1 0 0 16,-3 0-2-16,3-3 4 15,-3 3-6-15,2-2-8 16,-2 2 7-16,2 0-10 15,1 0-5-15,-1 0 16 16,0 0-17-16,3 0 10 16,-1 0-9-16,2 0 0 15,-2 0-1-15,-1 0 0 0,-1 0 0 16,-3 0 12 0,-3 0-11-16,0 0 5 0,-2 0-6 15,-3 0-5-15,0 0 4 16,0 0 2-16,-2 0-1 15,0 0 5-15,-2 0-4 16,2 0-1-16,0 0 0 16,-1 0 0-16,1 0 11 15,0 0-9-15,2 0-1 16,-2 0 6-16,3 0-7 16,-3 0-1-16,0 0-7 15,0 0 8-15,-1-2 6 16,2 2-6-16,-1-2 0 15,0-1 0-15,0 0 0 0,0 1 0 16,-4-2 1-16,-1 2-1 16,-2-1 9-16,-2 0-9 15,-2-1 7-15,-5 2 13 16,-4 2 1-16,-1 0 8 16,-4 0-6-16,-4-2-8 15,0 2-4-15,0 0-11 16,0 0-1-16,0 0-17 15,0 0-14-15,0 0 6 16,0 0-39-16,-25 0-63 16,0 0-100-16,-4 0-124 0</inkml:trace>
  <inkml:trace contextRef="#ctx0" brushRef="#br0" timeOffset="24814.41">9499 13349 355 0,'0'0'214'0,"0"0"-183"16,0 0-6-1,0 0 51-15,0 0 20 0,0 0-46 16,0 0-27-16,14-12 5 16,-14 12 8-16,0 0 0 15,0 0-4-15,0 0 7 16,0 0 10-16,0 0-20 15,0 0-28-15,0 0 7 16,0 0-8-16,0 0-10 16,0 0 10-16,0 2 0 15,0 5 9-15,0-4-8 16,0 3-1-16,0-3 0 16,0 2 0-16,0-1 1 15,2-2 1-15,1 0-2 16,-3-2 1-16,2 1-1 0,-2-1 2 15,0 0 5 1,0 0-7-16,0 0-6 16,0 0 6-16,0 0 0 0,0 0 0 15,0 0-1-15,0 3 1 16,-7-1 1-16,-1 0 0 16,-2 0 0-16,-1 0 1 15,1-2 5-15,-2 0 3 16,3 1-8-16,0-1 4 15,0 0-4-15,0 0 15 16,5 0-7-16,-1 0-10 16,1 0 1-16,4 0 12 15,-3 0-4-15,3 0-8 16,0 0 12-16,0 0 3 16,0 0-1-16,0 0-1 15,0 0 5-15,0 0 16 16,0 0-16-16,0 0-18 0,0 0 14 15,0 0 5-15,0 0 2 16,0 0-2-16,3 0-11 16,6 0-8-16,2 0 0 15,5 0 0-15,5-1-1 16,4-3 0-16,6 2 0 16,3-3 0-16,6 4 0 15,2-3 2-15,3 2-2 16,2 2-1-16,-2-2 1 15,-1 2 8-15,1-3-8 16,-5 3-1-16,1 0 1 16,0-2 1-16,-1 1 0 15,-1 1 0-15,5-2 0 0,-2 0 0 16,2 2 3-16,1-2-4 16,1 2 0-16,4 0 0 15,0 0 0-15,1 0 0 16,4 0 1-16,0 0 1 15,2 0 1-15,1 0-3 16,-2 0 0-16,-4 0 4 16,2 0-3-16,-2 0-1 15,-1 0 0-15,-4 2-4 16,2 0 4-16,-1 0 0 16,1-1-1-16,3-1 1 15,1 2 0-15,1-2 0 16,0 3 0-16,4-3-1 15,0 2 0-15,0-2 1 0,0 2 0 16,2 0 5-16,-5-2-5 16,3 2-13-16,-2-1 13 15,0 2-1-15,-3-1 1 16,-4 0 0-16,0 0-7 16,-1 0 5-16,-2-1 4 15,-1 2 2-15,1-3-4 0,4 2 0 16,-2-2 2-1,2 0-2-15,-4 0 1 16,3 0 0-16,3 0 1 16,-4 0 6-16,4 0-3 0,-3 0-4 15,2 0 3 1,-4 0-4-16,-1 0 0 0,2 0-6 16,-4 2 5-16,-1-1 1 15,1-1-1-15,-3 0 1 16,-1 0 0-16,-1 0 0 15,2 0 8-15,-1 0-7 16,0 0 1-16,4 0 19 16,3 0-20-16,0 0-1 15,4 0 12-15,1 0-6 16,-1 0-6-16,3 0 1 16,-5 0 0-16,2 0 9 15,-2 0-8-15,-5 0-1 0,-2 0 8 16,-1 0-8-16,-1 0-2 15,-6 0 2-15,5 0 4 16,0 0 10-16,1 0-15 16,-1 0 1-16,4 0 10 15,-3 0-10-15,0 0 5 16,2 0 4-16,-2 0-9 16,4 0 14-16,0 0-14 15,-2 0 0-15,3 0 12 16,-3 0-13-16,1 0-6 15,-3 0 6-15,-3 0 0 16,-1 0 1-16,0 0-1 16,-3 0 1-16,-1 0-2 15,-4 0 2-15,2 0-1 0,-4 0 0 16,3 0 0-16,0 0 2 16,2 0-2-16,-2 0 0 15,2 0 6-15,-2-1-6 16,0 1 0-16,-1 0 1 15,2 0 0-15,-1 0 12 16,2 0-7-16,1 0-4 16,-1-2 19-16,2 2-12 15,0-2 4-15,0 2-4 16,0 0-8-16,2-3 12 16,-1 3-6-16,-1 0 2 15,2-1-8-15,-1 1-1 16,1 0 9-16,-4-2-9 0,-1 2 8 15,-4-2 11 1,-3 2 0-16,-3-2 3 0,-7 0 1 16,-2-1 3-16,-3 3-11 15,-6 0-5-15,0 0-9 16,-2 0 5-16,0 0-6 16,0 0-27-16,-9 0 7 15,-13 0-43-15,-41 0-102 16,2 0-195-16,-5 0-264 0</inkml:trace>
  <inkml:trace contextRef="#ctx0" brushRef="#br0" timeOffset="26445.1">10234 14043 10 0,'0'0'149'0,"0"0"-96"16,0 0-7-1,0 0 24-15,0 0 0 0,0 0-12 16,0 0-26-16,-6 0 20 16,4 0 24-16,0 0-25 15,0-5-15-15,0 5-15 16,0 0-8-16,-3-1 16 16,1 1-14-16,0 0-7 15,-2-3 21-15,4 3 20 16,0 0 24-16,2 0-3 15,0 0-12-15,0-1-1 16,0 1-21-16,2-3-9 16,11 2-11-16,7-2-1 15,5 2 15-15,4 1-8 0,7-3-6 16,7 3 19-16,3 0-28 16,8 0-6-16,6 0 9 15,0 0-10-15,5 0 0 16,1 0 1-16,3 0-1 15,1 3 6-15,-1-3-5 16,1 0-1-16,-2 0-1 16,1 0 1-16,-2 0 0 15,2 0 5-15,3 0-5 16,-1 0 0-16,3 0 0 16,-1 0 3-16,3 0-2 15,-1-3-1-15,-3 3 1 16,0-1-1-16,-5 1 0 0,1 0 0 15,-6 0 1 1,1 0 8-16,-3 0-9 0,-2 0 0 16,0-5 0-16,0 4 23 15,-3-3 5-15,4 1-22 16,-1 1-6-16,0 0 1 16,2 0 11-16,-2 2-12 15,-1-3 11-15,1 3-9 16,3-2 12-16,-1 2-4 15,0 0-9-15,-2-3 0 16,0 1 5-16,-2 2-6 16,-2-2 10-16,-4 2-4 15,2 0 1-15,-3-1 13 16,-2 1 1-16,0 0-7 16,-1 0-5-16,-1 0-3 0,-3-2 16 15,0 2-14-15,1 0-6 16,-3 0-1-16,1 0 5 15,-1 0 6-15,-5 0-11 16,3 0 0-16,-4 0 6 16,2 0-6-16,-2 0-1 15,0 0 6-15,2 0 1 16,-1 0-6-16,0 2 6 16,2-1-6-16,-1 1 16 15,-1-2-16-15,1 0 8 16,-1 2-8-16,4-2 1 15,-5 0 8-15,1 0-3 16,0 0-1-16,-5 0 10 16,3 0 2-16,-2 0-1 15,-2 0 11-15,0 0-2 0,-1-4 15 16,0 1-6-16,-1-2-2 16,-1 2 8-16,-2-1-24 15,-1 0-9-15,-1 1-7 16,-3-1-1-16,0 2 10 15,-3 2-10-15,1-4 0 16,-3 3-2-16,-3 1 2 16,0-2-1-16,1 2 1 15,-4 0-8-15,-1 0 8 16,-5 0-18-16,0 0-2 16,-2 0-16-16,0 0-13 15,0-2-6-15,0-1-18 0,-28-8-37 16,-3-2-110-16,-10-4-486 15</inkml:trace>
  <inkml:trace contextRef="#ctx0" brushRef="#br0" timeOffset="29209.43">8918 10314 671 0,'0'0'369'0,"0"0"-273"16,0 0-60-16,0 0 61 16,0 0 28-16,0 0-67 15,0 0-28-15,-13-27-5 0,13 29-3 16,0 16 5-16,8 10 52 16,3 6-15-16,5 6-10 15,-1 6-28-15,8 2-14 16,-3-1 0-16,1-7-12 15,-6-4 1-15,-1-10 1 16,-6-6-2-16,-3-8 1 16,-5-7-1-16,0-2-12 15,0-3 11-15,0 0 0 16,-7-6-12-16,-13-14-21 16,-5-8-23-16,-2-6 22 15,0-5 6-15,6-1 29 16,-2 5 13-16,8 6 19 0,3 7 24 15,6 8-12 1,6 7-2-16,0 2 0 0,0 3-26 16,2 2-16-16,21 0-12 15,8 2 6-15,6 10 6 16,7 2-2-16,4 0 0 16,-1 2-6-16,-5-4-20 15,-6 0-23-15,-10-3-14 16,-9-4-1-16,-13-1 17 15,-4-2 21-15,-12 2 28 16,-21 3 29-16,-16-2-17 16,-11 5 7-16,-8 1 27 0,2 0-6 15,1-1-11 1,7 1-18-16,12-3 16 0,7-2 3 16,18-5-11-16,9-1-5 15,12 0-1-15,0-1-13 16,23-17-1-16,14-10-55 15,10-5-20-15,7-1 19 16,3-2-26-16,-1 2 11 16,-2 2 38-16,-5 2 34 15,-9 4 1-15,-9 8 22 16,-6 5 12-16,-12 8 4 16,-3 3-7-16,-8 2-14 15,-2 0 11-15,0 15 0 16,0 8 16-16,0 7-14 15,0 4-11-15,-2 0-4 0,-2 0-10 16,4-6-4 0,0-2 4-16,0-8-5 0,0-5-2 15,0-7-26-15,0-6-24 16,10 0 3-16,5-13 29 16,3-17-33-16,7-10-23 15,0-7-7-15,0-6-117 16,2 2 99-16,-3 2 100 15,-2 13 81-15,-7 7 54 16,-4 14-22-16,-4 6-10 16,-3 9-33-16,1 0-28 15,1 6-20-15,6 19 15 16,1 4-7-16,5 8-19 0,1 4-3 16,4-2-2-1,-1-6-6-15,1-1 6 0,-8-13-6 16,-1-5-23-16,-5-6-14 15,-9-6-14-15,0-2 34 16,0 0 16-16,-7-4-17 16,-13-12-31-16,-7-4 17 15,-2-4 30-15,0-4 2 16,-2 2 6-16,6-1 30 16,3 4 14-16,9 5 16 15,4 1-12-15,7 6-15 16,2 0-26-16,0 4 5 0,6-1-18 15,7-1-2 1,3 5-6-16,-1 1-6 0,4 1 14 16,-1 2-8-16,-3 0-1 15,3 4 9-15,-3 10 0 16,-1 4 12-16,-1-1-9 16,-1 2-2-16,-3-1 9 15,-5-4-10-15,0-5 0 16,-4 0 0-16,0-8 1 15,0-1-1-15,0 0 7 16,0-3 6-16,0-18-13 16,-8-8-42-16,-1-5 13 15,-1-7 3-15,3 3-12 16,1 2 38-16,4 6 13 16,2 5 5-16,0 11 4 0,0 2 16 15,0 7-6-15,8 5-31 16,6 0-1-16,6 0-1 15,5 14 1-15,2 6 8 16,6 6 4-16,3 3-11 16,-1-4 7-16,4-1-8 15,-4-6-13-15,1-5-2 16,-5-8-33-16,-4-5-12 16,-3 0-6-16,-8-2 11 15,-8-10 7-15,-8-1 30 16,0 1 18-16,-5 3 73 15,-19 9-32-15,-7 0-9 16,-11 7 19-16,-14 22-9 16,-13 14 7-16,-11 13 3 15,-12 12 17-15,-26 18 4 0,-22 18-20 16,9-11-1-16,19-13-1 16,17-17-20-16,25-14-4 15,-1-1-17-15,0-2-8 16,15-10 2-16,15-11-4 15,17-9-13-15,15-12-58 16,9-4-41-16,7-2 13 16,27-23 28-16,18-7-11 15,35-16 0-15,38-14-36 16,43-14-8-16,17-2-25 16,2 6-26-16,-17 10 73 15,-28 12 45-15,-29 9-41 0,-21 9 36 16,-25 10 38-16,-12 2 25 15,6-1 1-15,-1 0 27 16,-4 1 37-16,-19 6 8 16,-16 9 11-16,-13 2 16 15,-8 3 56-15,0 0-23 16,-24 3-21-16,-16 18-53 16,-14 4 50-16,-15 10 13 15,-11 2-1-15,-12 4-11 16,-4 3 7-16,-6 3-35 15,-3 0-7-15,1-1-9 16,6 0 2-16,7-2-15 16,12-5-16-16,12-6-3 0,14-1-26 15,13-11-7-15,13-5 0 16,11-5 1-16,7-8-2 16,7-3-27-16,0 0-70 15,2 0-55-15,0 0-23 16,0 0 22-16,-2-22-48 15,-2-2-284-15,-3 0-131 16</inkml:trace>
  <inkml:trace contextRef="#ctx0" brushRef="#br0" timeOffset="38276.69">15926 14985 348 0,'0'0'824'15,"0"0"-824"-15,0 0-12 16,0 0 12-16,0 0 92 16,0 0-92-16,-10 6-29 15,20-2 19-15,-1-2 10 16,1-2-41-16,-4 0 8 16,-2 0 33-16,-1 0 1 15,-1 0 9-15,0 0 3 16,-2 0-12-16,2 0 12 0,0-3-1 15,1-3-6 1,-1 6 23-16,0-3-5 0,-2 3 5 16,0 0 25-16,0 0-11 15,0 0 1-15,0 14-21 16,0 7 19-16,0 13 38 16,-7 1-29-16,3 5-13 15,0 4-12-15,1-4-8 16,3 1-11-16,0-9 2 15,0-6-9-15,0-8 12 16,0-6-12-16,0-6 0 16,0-6-12-16,0 0-1 15,-2-6 12-15,-4-20-53 0,-1-6-34 16,-5-8 40 0,2-4 16-16,-4-2 27 0,2 1 5 15,3 7 18-15,6 7 20 16,-2 6-9-16,5 9-1 15,0 5 8-15,0 8-25 16,8 3-11-16,13 0-12 16,6 6-6-16,6 11 10 15,6 2-16-15,-4 3-13 16,0-5 13-16,-5 0 0 16,-9-5 3-16,-7-2 11 15,-7-6-3-15,-7 0 13 16,0-2 23-16,-13 2 31 15,-21 1-22-15,-11 0-13 0,-13 3 22 16,-6 0-8 0,-5 2 1-16,2 0 7 0,4 0 7 15,10 1 1-15,13-7-6 16,11 0-36-16,13-3 0 16,13-1-7-16,3 0-16 15,12 0-7-15,20-13-8 16,10-6-13-16,9-8-24 15,8-4-37-15,3-5-8 16,-2 0-15-16,-5 0-49 16,-6 6 83-16,-9-1 33 15,-11 8 61-15,-8 5 45 16,-11 10 67-16,-2 4 48 0,-8 4-52 16,0 0-55-1,0 4-29-15,0 13-23 0,-5 9 25 16,-2 3-5-16,1 3-11 15,-1-3-4-15,5-2-5 16,0-8 6-16,2-2-2 16,0-13-5-16,0-4-26 15,0 0-14-15,11-12 30 16,7-16-29-16,6-11-80 16,2-2-26-16,6-3 19 15,-1 0-39-15,0 4 165 16,-2 8 44-16,-2 9 48 15,-7 9 14-15,-2 6-12 16,-3 8-27-16,-5 0-11 16,1 21 25-16,-2 8-30 0,-1 10-25 15,-1-2-18 1,2 4 4-16,-2-3-12 0,-1-6 0 16,1-6 8-16,-3-11-8 15,-1-6-23-15,-3-9-11 16,0 0 13-16,0-6 15 15,0-22-61-15,0-8-26 16,0-10 21-16,0-6-41 16,-3 0-17-16,-3 2 127 15,1 3 3-15,1 11 137 16,4 8-15-16,0 10 26 16,0 4-38-16,6 11-59 15,11 3-51-15,0 0-10 0,1 7-17 16,-1 17 27-16,2 6 14 15,-7 6 8-15,0-4-16 16,-3-1-6-16,-3-3 1 16,2-8-1-16,-6-6 1 15,0-8-1-15,-2-6-8 16,0 0 8-16,0-8 0 16,-2-16-16-16,-13-8-26 15,1-7 24-15,-4 1-2 16,-3 2 20-16,6 4 35 15,-1 6 23-15,7 10-7 16,7 2 13-16,2 10 3 0,0-1-51 16,7 5-16-1,15 0-20-15,10 9 5 0,7 9-2 16,11 1-7-16,1-2-15 16,2 5-11-16,-3-8-43 15,-9 0 5-15,-12-2 40 16,-15-2 13-16,-14 5 35 15,0 0 54-15,-33 9 81 16,-26 12-13-16,-14 9-21 16,-35 21-5-16,-22 19 23 15,-25 8-14-15,16-3-25 16,27-19 2-16,39-22-12 16,21-16-21-16,3 6-23 0,0-4-14 15,6-3-11 1,14-2-1-16,16-16-49 0,9-1-96 15,4-8-40-15,4-5 69 16,21 0 36-16,11-10 32 16,11-12-50-16,10-10-43 15,15-8-81-15,42-31-114 16,-14 10 34-16,-8-2-215 0</inkml:trace>
  <inkml:trace contextRef="#ctx0" brushRef="#br0" timeOffset="38564.5">16894 14800 492 0,'0'0'199'0,"0"0"-73"16,0 0 115 0,0 0 14-16,0 0-106 0,0 0-80 15,0 0-24-15,2 37 29 16,-46 13 0-16,-16 13-2 16,-12 4-5-16,-13 7 5 15,-9 0 1-15,-8 5 11 16,0-7-9-16,-3-5-12 15,6-4 1 1,13-7-23-16,8-6-2 0,18-9-11 16,13-9-16-16,16-10-7 15,10-8-5-15,13-6-8 16,5-8-27-16,3 0-60 16,0 0-36-16,0 0 3 15,7-6-5-15,9-19-78 16,-1 6-312-16,-6-12-529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3:32.729"/>
    </inkml:context>
    <inkml:brush xml:id="br0">
      <inkml:brushProperty name="width" value="0.05292" units="cm"/>
      <inkml:brushProperty name="height" value="0.05292" units="cm"/>
      <inkml:brushProperty name="color" value="#FF0000"/>
    </inkml:brush>
  </inkml:definitions>
  <inkml:trace contextRef="#ctx0" brushRef="#br0">8388 3384 781 0,'0'0'140'15,"0"0"-128"-15,0 0-12 16,0 0 155-16,0 0-2 16,0 0-39-16,-7-61 7 15,7 59-2-15,0 2-20 16,0 0-48-16,0 0-33 16,-5 10-18-16,-2 19 0 15,-3 18 34-15,-9 14 37 16,2 17-30-16,-1 5-3 15,3 9 25-15,1 3-15 16,1-2-8-16,1-3-20 16,4-11-7-16,-2-8-1 15,1-15-12-15,3-11 1 16,2-11 8-16,-1-9-9 0,3-11-28 16,0-7-69-16,0-7-38 15,-3 0-2-15,-11-34-7 16,3-7-444-16,-5-3-108 0</inkml:trace>
  <inkml:trace contextRef="#ctx0" brushRef="#br0" timeOffset="511.82">8145 3476 697 0,'0'0'300'0,"0"0"-161"16,0 0 67-16,0 0-35 16,0 0-79-16,0 0-53 15,0 0-8-15,40-5 4 16,-11 5 7-16,9 0 11 16,11 8-12-16,3 6 4 15,4 2-10-15,2 6-17 16,-4 2-12-16,-2 1-6 15,-8 0 7-15,-6 1-7 16,-9-2 0-16,-5 2 1 16,-8-1 0-16,-6-1 18 15,-5 2-12-15,-5 0 12 0,0 4 9 16,0 1-3-16,-8 4 4 16,-11 1 7-16,-2 0-5 15,-6 2 14-15,-6-1-11 16,-5 0-3-16,-7-3 2 15,-1-6-14-15,-4-3-4 16,-1-7-2-16,0-5-5 16,-6-6 5-16,0-3-7 15,-1-4-6-15,2 0-40 16,0-4-58-16,6-10-26 16,0-6-10-16,5-2-14 15,5-6-20-15,5-2-13 16,10-5-64-16,10-11-50 0,8 9 6 15,7 3-201-15</inkml:trace>
  <inkml:trace contextRef="#ctx0" brushRef="#br0" timeOffset="1322.11">8787 3106 825 0,'0'0'232'0,"0"0"-168"16,0 0 68-16,0 0 40 15,0 0-69-15,0 0-46 16,0 0-34-16,-63-37-2 15,28 37 16-15,-13 11 10 16,-7 9 14-16,-8 7-11 16,-1 5 4-16,-2 5-11 15,3 5-8-15,0 0-3 16,5 4-7-16,4 5-19 16,6-1-6-16,5 2 2 15,3 3-2-15,7 3 1 0,2 5 0 16,4 2 1-16,7 0 0 15,2 4-2-15,4-2 1 16,6 2 7-16,3-4-2 16,3-6-5-16,2-5 0 15,0-4 8-15,11-1-8 16,9-5 5-16,4-1 2 16,3-4-8-16,6 0 1 15,4-5 0-15,3-4-1 16,2-5 10-16,7 0-10 15,7-7 12-15,6-7 1 16,9 0-2-16,6-10 3 16,1-1-12-16,10 0-1 0,-1-12 0 15,5-8-1 1,1-6-1-16,-1-4-15 0,1-8-12 16,-5-6 3-16,-2-6-6 15,-10-10-2-15,-11-9-4 16,-12-28 8-16,-22-31-6 15,-27-29 17-15,-8-1 18 16,-38 26 6-16,-5 37 18 16,3 34 37-16,-6 10 19 15,-10-3 3-15,-11-3-9 16,-12 3-8-16,2 12-29 16,-4 14 6-16,2 10-4 15,0 13-23-15,3 5-4 16,0 12-12-16,-1 14-7 15,4 13-2-15,1 7-3 16,5 8 12-16,8 2-57 0,12 5-89 16,13-3-64-16,2 10-51 15,13-14-290-15,9-16-496 16</inkml:trace>
  <inkml:trace contextRef="#ctx0" brushRef="#br0" timeOffset="2835.39">9123 4636 981 0,'0'0'98'0,"0"0"-98"16,0 0 0-16,0 0 90 16,0 0-53-16,0 0-36 0,0 0 6 15,9 0 9-15,-9 6 16 16,2 2 5-16,-2 4-8 15,2 2 28-15,1 6-27 16,1 4 7-16,3 5-4 16,-1 2 3-16,4 5-1 15,5 3-6-15,2 2 5 16,4 4-1-16,1-1 7 16,4-2-2-16,4 0-12 15,0-7-13-15,5 0 15 16,5-7 0-16,-1-6-5 15,6-3 14-15,3-10-4 0,2-6 7 16,2-3-17-16,4 0-15 16,1-11-1-16,2-9-7 15,1-6-1-15,0-6 1 16,-3-2 0-16,-1-2-6 16,-4-2 5-16,-3 0 1 15,-7 2-1-15,0 0 0 16,-3 2-9-16,-6 0 10 15,-2 5-1-15,-2 1 1 16,-2 4-1-16,-5 2 1 16,0 0 0-16,-1 2-1 15,-2 0 1-15,-1-1 0 16,-4 4 1-16,1 0 1 0,-2 0-2 16,0 2 2-1,-1 2-2-15,0 0 0 0,-4 1-2 16,3 0 2-16,-5 3 2 15,4-1-1-15,-3 2 1 16,-3-2-2-16,3 1 9 16,-5 1-9-16,3 2 0 15,-3-2 4-15,0 3-3 16,-2 1 4-16,0-1 2 16,0 2 4-16,0 1 4 15,0 2-7-15,0 0 0 16,0 0 6-16,-2 0-14 15,-16 0 0-15,-11 0-18 16,-11 0 5-16,-10 0 12 16,-10 3-1-16,-4 8 1 0,-3 0 1 15,3 1 0-15,4-1 10 16,10-1-4-16,14-4-5 16,12-2 5-16,13-3-6 15,9 2-7-15,2-3 1 16,0 0-24-16,0 0-17 15,15 0-7-15,10 0 35 16,10 0 19-16,8 0-1 16,8 0 1-16,5-3-10 15,4-1-12-15,0-1-6 16,0-2-8-16,-2 2 12 16,-8 0 23-16,-10 3-5 0,-9 1 6 15,-9 1 8-15,-9 0 7 16,-4 0 17-16,-5 1-19 15,-1 18 0-15,0 7 6 16,-2 12 2-16,-1 7 18 16,3 10 4-16,-3 7-14 15,2 3 1-15,-2-1-3 16,2-5-3-16,0-4 1 16,-1-9-8-16,3-6-2 15,-4-10 6-15,0-6-11 16,2-8 5-16,-2-7-14 15,0-4 0-15,0-3 6 16,0-2-4-16,0 0 9 0,0 0-12 16,0 0-3-1,0 0-64-15,0 0-56 0,-13-7-53 16,-10-5-211-16,-1-7-653 16</inkml:trace>
  <inkml:trace contextRef="#ctx0" brushRef="#br0" timeOffset="15350.38">17645 8999 166 0,'0'0'188'0,"0"0"-128"16,0 0 20-16,0 0 21 15,0 0-31-15,0-6-42 16,0 6-14-16,0 0 5 16,0-1 11-16,0 1 5 15,0 0 7-15,0 0 27 16,0 0 2-16,0 0-15 15,0 0-14-15,0 0-19 16,0 0-11-16,0 0-5 16,0 0-7-16,0 0 12 15,0 0 4-15,0 0 5 16,0 0 2-16,0 0-5 16,-2 0 1-16,-7 0-6 15,-4 0-6-15,-9 0 0 0,2 0-6 16,-7 1 8-16,-4 1 5 15,-3 2 1-15,0-1 21 16,1-2-1-16,4-1-8 16,5 3 11-16,5-3-18 15,7 0-1-15,2 0 0 16,6 0-9-16,4 0-4 16,0 0-6-16,0 0 0 15,0 0 10-15,0 0-9 16,6 0 7-16,10 0 6 15,4 0-4-15,7 0-4 16,0 0-6-16,6 0 0 0,3 0 1 16,2 0-1-16,6 0 0 15,3 0 1 1,4 0 1-16,3 0-1 0,-1 0-1 16,1 0 0-16,-3 0 1 15,-4 0-1-15,-3 0 0 16,-5 0 0-16,-4 0 1 15,1 0 5-15,-5 0-6 16,-1 0-1-16,0 0 1 16,-1 0 0-16,0 0 0 15,0 0 0-15,0 0 0 16,2 0 0-16,1 0 0 16,0 0 0-16,0 0 0 0,-1 0 0 15,0 0 0 1,-4 0 0-16,0 0-1 0,0 0 1 15,-4 0 0-15,0 0 0 16,0 0 0-16,-1 0 0 16,1 0 0-16,-1 0 0 15,2 0 0-15,1 0 0 16,4 0 0-16,2 0 0 16,5 0 0-16,-1 0 0 15,3 0 0-15,0 0 0 16,0 0 0-16,-1 0 1 15,-1 0-1-15,3 0 0 16,-4 0 0-16,1 0 0 0,-1 0 2 16,1 0-2-1,-5 0 0-15,2 0 0 0,-1 0 0 16,0-3 0-16,-1 2 0 16,-3-2 0-16,4 1 1 15,-4 0-1-15,3 0 0 16,-2 1 1-16,3-1 0 15,-3 0-1-15,2 2 0 16,0-3 1-16,1 3-1 16,-1 0 2-16,0-2-2 15,1 0 2-15,-1 0-1 16,-1 2 0-16,0-1 1 16,-3 1-2-16,1 0 16 15,-1 0-2-15,0 0 1 16,0 0-9-16,-2 0 0 0,3 0 1 15,-1 0-7-15,0 0 0 16,0 0 8-16,1 0-8 16,-1 0 0-16,-1 0 0 15,2 0 1-15,1 0 0 16,-3 0-1-16,2 0 0 16,2 0 7-16,-1 0-7 15,1 0 2-15,-4 0 4 16,-1 0-6-16,1 0 1 15,-2 0 2-15,4 0-2 16,-2 0 8-16,3 0-3 16,-1 0 4-16,2 0-2 0,2 1-8 15,-3-1 7-15,0 2-7 16,0 0-1-16,2 0 1 16,-2 1 0-16,2-3 1 15,0 2 0-15,3-2-1 16,-3 2 6-16,0-2-6 15,0 0 0-15,-2 0 1 16,0 0-1-16,0 1 7 16,2-1-5-16,-2 0 4 15,3 2 7-15,-1-2-12 16,0 0 0-16,0 0 7 16,2 0 0-16,3 0 1 15,0 0 1-15,-1 0-9 16,1 0 13-16,2 0-3 15,0 0-4-15,2 0 2 0,0-2-8 16,2-1 8-16,-4 1-3 16,1-3-6-16,-5 1 18 15,3-2-2-15,-6 0 3 16,0 0 12-16,-2 0 4 16,-2 0 6-16,0 1-8 15,0 0-11-15,-6 1 5 16,2 1-21-16,-5-2-5 15,-5 3 9-15,-1 0-8 16,-7 2 7-16,3 0-9 16,-6 0-4-16,-2 0 2 15,0 0-18-15,0 0-44 16,0 0-17-16,-31 0-35 0,-5 0-92 16,-13 0-377-16</inkml:trace>
  <inkml:trace contextRef="#ctx0" brushRef="#br0" timeOffset="20713.19">2565 9910 77 0,'0'0'176'16,"0"0"-137"-16,0 0-31 16,0 0 27-16,0 0 40 0,0 0-20 15,-31 0-31 1,29 0 24-16,-1 0 2 0,1 2-19 15,0-2 2-15,2 0 10 16,-2 0-10-16,2 2 9 16,0-2-20-16,-3 2-11 15,1-2 2-15,-1 2-11 16,3-1 8-16,-2 2-4 16,2-1 5-16,0-2 4 15,0 2-4-15,0-2 7 16,0 1 5-16,0 2 13 15,14 1 22-15,6-2-9 0,3 1-12 16,10-1-11-16,2 1-15 16,6-1-4-16,1 0 0 15,5-2 0 1,-1 0-5-16,4 2 5 0,-3-2-6 16,4 0 7-16,-2 0-1 15,-1 0-1-15,0 0-5 16,-3 0 0-16,1 0 9 15,-1 0-10-15,2 0 2 16,-1-4-1-16,-3 2-1 16,1-3 7-16,-1 5-7 15,-1-3 0-15,0 1 0 16,1 2 0-16,-2-2 1 16,5 0-1-16,-4 2 0 15,0 0 0-15,-1 0 0 0,-2 0 0 16,-1 0 0-1,-2 0 0-15,-2 0 0 0,-1 0 0 16,-4 0-1-16,2 0 1 16,1 0 0-16,-1 6 0 15,0-3-1-15,0 2 1 16,0 1 0-16,3-5 0 16,3 4 0-16,4-3 0 15,1 0 0-15,4 0 0 16,1-2 0-16,1 2 0 15,0-1 0-15,-1-1 0 16,4 0 0-16,1 3 2 16,-1-3-2-16,3 0 0 15,1 0 1-15,-1 0-1 16,-2 0 0-16,5 0-1 0,-6 0 1 16,3 0 1-16,-3 0-1 15,1 0 0-15,0 2-1 16,2-2 2-16,0 2-1 15,2-2 0-15,0 2-1 16,-1-2 1-16,0 0 0 16,-1 0 1-16,0 0-1 15,2 0 0-15,-6 0 0 16,4 0 0-16,0 2 0 16,-4-2 1-16,2 0-1 15,1 0 0-15,2 0 1 16,-3 0 6-16,6 0 5 15,0 0 4-15,5 0-2 16,-1 0 2-16,0 0-8 16,1 2-7-16,0 2 6 0,0-1-6 15,-5 2 9-15,-1-1-10 16,1-1 2-16,-2-1 5 16,-3 1-7-16,0-1 10 15,-4-2 0-15,-1 0-10 16,-6 0 16-16,-1 0-2 15,-6 0-5-15,-2 0 1 16,-1 0-4-16,-1 0 6 16,-2 0 1-16,2 0-3 15,-1 0 4-15,2 0-2 16,-1-2-6-16,3 2 1 16,3-3 0-16,4 1-1 0,1 2-5 15,2 0-1-15,4-3 7 16,-1 1-7-16,1 2 0 15,2-2 9-15,0 2-1 16,2-2 1-16,2 2-3 16,1-3-5-16,-1 3 4 15,-1 0-4-15,1 0 7 16,-1 0 1-16,-4 0-2 16,0 0 8-16,1 0-14 15,-4 0 8-15,1 0 10 16,-3 0-12-16,-1 0 6 0,-1 0-4 15,0 0-8 1,1 0 10-16,-3 0-10 0,0 0-1 16,1 0 1-16,0 0 8 15,3 0 5-15,0 0-2 16,3 0-11-16,1 0 12 16,4 0-12-16,2 3-1 15,-2-1 0-15,2 2 1 16,2-1 0-16,2-1-1 15,-2 1 0-15,2 1 5 16,0 1-5-16,2-5-6 16,0 5 6-16,1-3 0 15,-1 0 1-15,-1 0 0 16,4 0 0-16,0 0 9 16,-3 0-10-16,2 1 0 0,-6-2 0 15,3 1 1 1,-3 0-1-16,0 0 0 0,-4 0 0 15,2-2 1-15,-4 3-1 16,4-3 1-16,-3 0 5 16,-1 0-6-16,0 0 2 15,0 0-2-15,-4 3 0 16,1-1 1-16,0-2 0 16,0 2 0-16,-1-2 5 15,-1 2-5-15,0-2 13 16,2 0-5-16,-3 0 1 15,3 0 0-15,2 0-9 16,-2 0 0-16,-1 0 0 16,1 0-1-16,1 0 8 0,-4 0-8 15,1 3 0-15,-1-3 0 16,0 0 0-16,1 0 2 16,-1 0-2-16,1 0 0 15,2 0 13-15,0 0-13 16,0 0 1-16,-3 0-1 15,4 0 0-15,-2 1 0 16,1-1 0-16,2 1 1 16,-2-1 4-16,1 0-4 15,2 0-1-15,1 0 1 16,-2 0 0-16,2 0 8 16,3 0-2-16,0 0 2 15,1 0 3-15,3 0-12 0,-1 0 0 16,3 3 1-16,3-3 1 15,0 2 5-15,1 0-7 16,2 0 0-16,-2 1 3 16,3-3-3-16,-3 3 0 15,3-3 0-15,0 2 1 16,0-2 5-16,2 0-6 16,-2 0 0-16,-3 2 8 15,3 0-6-15,1 0-2 16,-4 2 7-16,0-2-7 15,-1 1 0-15,0-2 1 16,-1 1-1-16,0 0 1 16,-1 0 0-16,-1 0-1 0,-2 1 2 15,2-3-2-15,-4 3 1 16,1-1 0-16,2-2 0 16,-4 2 6-16,1-2-6 15,0 0-1-15,-1 0 1 16,1 0-1-16,-1 0 6 15,1 0-6-15,0 0 9 16,0 0-9-16,2 0 1 16,-3 0 5-16,4-2-5 15,-1 0 0-15,-2-1 6 16,1-2-1-16,1 1-6 16,0 2 2-16,-3-2-1 0,4 2 1 15,-1-2-1-15,-2 2-1 16,2-2 6-16,0 2-6 15,-1-1 1-15,1 3-1 16,0 0 0-16,2-3 2 16,0 1-1-16,1 2 0 15,-3 0-1-15,0 0 0 16,2 0 0-16,-5 0-1 16,4 0 1-16,-3 0 0 15,-1 0-1-15,-1 0 1 16,1 0-5-16,-1 0 5 15,0 0 0-15,0 0 5 16,1 0-5-16,0 0 0 16,1 0 0-16,0 2 0 15,0 1 1-15,-1-3-1 0,1 3 1 16,0-1-1-16,1 0-1 16,0 0 1-16,1 0 0 15,-2 2 1-15,-1-2-1 16,0 1 0-16,-1-2 0 15,0 1 0-15,-3 0 0 16,0-2 0-16,-4 0 1 16,-2 0 0-16,0 0-1 15,-1 0 0-15,-3 0 0 16,1 0-1-16,-4-2 1 16,1-4 1-16,0 0-1 15,-2 0-1-15,1-2 1 16,-3-1-9-16,4 4 9 0,-1-4 0 15,2 4 1 1,5-1 0-16,-1-2-1 0,5 0-1 16,2 3 1-16,5-4 1 15,4 4 0-15,2 0-1 16,3 1 0-16,2 1 0 16,2 0 0-16,2 1 0 15,-1 0 0-15,3 0 1 16,-2 0-2-16,1 2 1 15,-3 0 0-15,-2 0 0 16,-5 0 1-16,-2 0-1 16,-6 0 0-16,-2 0 0 15,-6 0 0-15,-4 0 0 0,-4 0 0 16,-4 0 0 0,-1 0 0-16,-2 0 0 0,-1 0 0 15,3 0 2-15,0 0 2 16,-2 0-4-16,2 0-1 15,1-2 0-15,-1 2 1 16,1 0-1-16,2-2 0 16,-3 2 1-16,3-2 1 15,-1 2 0-15,1-3-1 16,2 3 0-16,2 0 0 16,0-1 0-16,1-1 0 15,1 2 0-15,0-2 5 16,-1 2-5-16,0 0-1 0,-3 0 1 15,3 0-1-15,-1 0 1 16,0 0 0-16,3 0 0 16,-2 0-1-16,-1 0 0 15,3 0 1-15,-1 0 0 16,1 0 0-16,-2 0 6 16,7 0-6-16,-1 0 0 15,-1 0 1-15,1 0 5 16,0 0 1-16,-2 0-5 15,0 0-1-15,-1 0 0 16,-2 0 1-16,1 0 7 16,-1 0 13-16,1 0-9 15,-4 0-4-15,1 0-3 16,1 0-6-16,-3 0 13 0,-2 0-13 16,1 2 1-1,-2-2 7-15,2 2 0 0,-2-2-2 16,1 0 9-16,1 0-6 15,4 0 4-15,-1 0-4 16,0 0-8-16,-2 0 11 16,2 0-4-16,-2 0-8 15,-3 0 10-15,1 0-9 16,-3 0 10-16,-1 0-11 16,1 0 15-16,-1 0 3 15,-4 0 1-15,4 0 0 16,-3-2-3-16,2 0-8 15,1 0 15-15,1 0 4 16,1-1-11-16,3 1-5 16,1 1-10-16,0 1 12 0,-2-2-7 15,-3 2 5-15,-2-2 12 16,-4 2-8-16,-2 0 3 16,-4 0-6-16,0-2-2 15,-3 2 12-15,-2 0-10 16,6 0 2-16,-7 0 1 15,3-3-15-15,-5 3 1 16,1 0 5-16,-8-2-5 16,-1 2 7-16,-3 0-6 15,-2 0-2-15,0-3 0 16,-2-1-83-16,-69-28-90 16,-4 1-162-16,-18-10-845 0</inkml:trace>
  <inkml:trace contextRef="#ctx0" brushRef="#br0" timeOffset="22396.35">1394 8296 664 0,'0'0'160'16,"0"0"-115"-16,0 0 81 15,0 0 82-15,0 0-56 16,0 0-52-16,18-13-17 15,-15 12-2-15,-3 1-9 16,1 0-24-16,-1 0-1 0,0 0 18 16,0 0-12-16,0 0-12 15,0 0-4-15,0 0-2 16,0 0 3-16,0 0-28 16,0 0-9-16,5 11-1 15,5 11 22-15,3 10 41 16,3 9-16-16,-1 3-23 15,3 6 13-15,-3-1-16 16,1-6-7-16,-1 0 3 16,-3-8-10-16,-1-9 0 15,-3-6 1-15,-2-7-7 16,2-9 11-16,3-4 4 16,7-7 22-16,16-25 45 0,19-17-54 15,21-18-29 1,29-28-68-16,1 8-32 0,3-2 16 15,0 7 34-15,-20 24 41 16,5-2 9-16,-13 12 10 16,-12 13 26-16,-13 8 9 15,-18 9 0-15,-12 10-2 16,-12 4-18-16,-10 4-9 16,-2 0-16-16,0 0-6 15,0 0-14-15,0 9 3 16,-5 7-29-16,-9 3-96 15,-17 8-62-15,2-8-80 16,-4-5-332-16</inkml:trace>
  <inkml:trace contextRef="#ctx0" brushRef="#br0" timeOffset="32247.14">1308 10735 492 0,'0'0'146'16,"0"0"-141"-16,0 0-4 0,0 0 76 15,0 0 4-15,7-29-6 16,-3 23-37-16,0 0 11 16,-2 1-36-16,3-2 50 15,-5 2-8-15,2 2-16 16,-2-2 45-16,2 2-4 15,-2-1 1-15,1 2-29 16,-1-1 14-16,4 3 2 16,-4 0-7-16,0 0-10 15,0 0 2-15,0 0-7 16,0 0-24-16,2 5-22 16,3 10 1-16,-1 11 8 15,5 9 19-15,0 5-5 0,-2 6 17 16,1-2-4-1,-1 0-3-15,-2-1-13 0,2-8-8 16,-3 0 6-16,-2-5-9 16,0-7-3-16,-2-2 0 15,0-5-4-15,0-6 6 16,0-2-7-16,0-2-1 16,0-2 11-16,0-4-10 15,0 0 6-15,0 0 9 16,6 0 5-16,7-16 13 15,4-15-12-15,12-17-22 16,8-11 0-16,13-12-1 16,10-5-17-16,5-2 12 15,8 3 5-15,5-3 1 16,5 9-1-16,2 3-9 0,-3 5 10 16,-6 9 1-1,-7 5 0-15,-7 10-1 0,-12 7 2 16,-9 7-2-16,-12 7 5 15,-8 6-4-15,-8 6 4 16,-9 1-5-16,-2 3 1 16,-2 0-1-16,0 0 0 15,0 0-1-15,0 0-15 16,0 0-10-16,0 0-27 16,0 0-31-16,0 0-24 15,-2 7-22-15,-19 14-38 16,-1-2-141-16,-4-3-186 0</inkml:trace>
  <inkml:trace contextRef="#ctx0" brushRef="#br0" timeOffset="47944.47">1252 13962 560 0,'0'0'193'0,"0"0"-185"15,0 0 7-15,0 0 108 16,0 0-33-16,0 0-58 0,42-40-15 16,-33 32 32-16,0 3-10 15,0 0 9-15,-5-1 23 16,1 3 19-16,-3 0-15 15,-2 1-20-15,2 0-14 16,-2 0 10-16,0 2 0 16,0 0-3-16,0 0 0 15,1 0-4-15,-1 0-3 16,0 0-9-16,0 0-13 16,0 0-8-16,0 0-10 15,4 6-1-15,1 11 31 16,3 10 20-16,1 8-17 15,3 2-15-15,-2 3-18 16,1 1 11-16,1-3-10 16,-2-4-1-16,-1-4 5 0,1-4-5 15,-4-4 7-15,-1-8-7 16,-1-2-1-16,-2-7 2 16,-2 0-2-16,2-5-1 15,1 0-6-15,2 0-1 16,3 0-9-16,11-12 17 15,8-12-1-15,17-15 1 16,12-14-9-16,15-10-18 16,11-5-16-16,7-7 33 15,5 2 4-15,2 3 3 16,-5 5 3-16,-6 12 14 16,-10 6 0-16,-10 11-13 0,-16 10 21 15,-15 10-3 1,-12 4-10-16,-9 6-3 0,-11 3-5 15,-2 3-1-15,0 0-9 16,0 0-30-16,0 3-33 16,-8 9-25-16,-23 8-67 15,1-6-215-15,-3-1-445 0</inkml:trace>
  <inkml:trace contextRef="#ctx0" brushRef="#br0" timeOffset="48675.84">1506 13517 1147 0,'0'0'156'0,"0"0"-155"16,0 0 96-16,0 0 55 16,0 0-97-16,0 0-54 15,0 0 4-15,-2-4 20 16,6 20 13-16,4 9 10 16,5 3 0-16,-6 5 12 15,5 3-2-15,-3 2-14 16,0-1-8-16,0-4-11 15,-2-4 4-15,2-5-13 16,-5-6-15-16,0-4 12 16,-1-7-11-16,-1-2 7 0,0-3 2 15,0-2-2-15,1 0 15 16,3 0 29-16,8-12 19 16,12-14-20-16,14-10-37 15,14-15-15-15,12-5-12 16,13-6-4-16,8-4 4 15,5 0 12-15,-1 4 0 16,-4 4 0-16,-5 7 0 16,-8 10 19-16,-13 7-1 15,-6 7-5-15,-15 10 20 16,-11 3-17-16,-13 7-9 16,-3 3 2-16,-9 4-9 15,-4 0-10-15,0 0-2 0,0 0-4 16,0 0 1-1,0 0-53-15,0 0-63 0,0 0-47 16,-10 11 14-16,-9 1-89 16,-5-5-422-16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4:46.334"/>
    </inkml:context>
    <inkml:brush xml:id="br0">
      <inkml:brushProperty name="width" value="0.05292" units="cm"/>
      <inkml:brushProperty name="height" value="0.05292" units="cm"/>
      <inkml:brushProperty name="color" value="#FF0000"/>
    </inkml:brush>
  </inkml:definitions>
  <inkml:trace contextRef="#ctx0" brushRef="#br0">7859 6883 23 0,'0'0'103'16,"0"0"-74"-16,0 0-9 15,0 0 17-15,0 0 21 16,-9-58-12-16,9 53-30 16,0 0-9-16,0 2-7 15,0 1 1-15,0 2-1 16,0 0-7-16,-2 0 6 16,-2 0-6-16,-1 0 7 15,-2 0 0-15,-2 0 13 16,3 0-1-16,-5 0-4 0,1 0-7 15,0 0 12 1,-1 0-12-16,-1 0 0 0,-1 0-1 16,-1 0 1-16,1 0-1 15,-3 2 0-15,-1 1 1 16,1 2 0-16,-4-1 1 16,0 1-1-16,-14 8-1 15,6-3-68-15,1-1-59 0</inkml:trace>
  <inkml:trace contextRef="#ctx0" brushRef="#br0" timeOffset="2721.71">7410 6994 58 0,'0'0'159'0,"0"0"-93"15,0 0-10-15,0 0 35 16,0 0-29-16,0 0-36 15,0 0-9-15,-15 0 15 16,7 0 27-16,-4 0 5 16,-1 0 24-16,-3 0 1 0,1 0 4 15,-1 0-37 1,3 0-14-16,2 0-7 0,-1 0-19 16,4 0-2-16,-1 0 4 15,2 0 0-15,-2 0 19 16,2 0 5-16,1 0-15 15,0 0-1-15,-3 0-1 16,6 0 2-16,-2 0-6 16,1 0-10-16,2 0 8 15,0 0-6-15,2 0-11 16,0 0 5-16,0 0-7 16,0 0 12-16,0 0 1 15,0 0-6-15,0 0 3 16,4 0-10-16,11 0 1 0,8 0 7 15,6 0-8-15,6 0 1 16,6 0-1-16,3 0 0 16,6 0 1-16,0 0-1 15,4 0 1-15,2 0-1 16,0 2 0-16,0 2 0 16,-4 0 0-16,0 0 1 15,-5-1-1-15,0-3 1 16,-2 0-1-16,-3 3 0 15,-3-3 0-15,2 0 0 16,-1 0 0-16,2 0 0 16,1 0 2-16,1 0-2 15,0 0 1-15,-1 0-1 16,2 0 0-16,-3 0 0 16,-2 0 0-16,1 0-1 15,-4 0 1-15,-1 0 0 16,-1 0-2-16,1 2 2 0,0 0 0 15,2 2-1-15,0-1 1 16,-1 3 0-16,6-3 0 16,-1 1-1-16,1 0 1 15,3 2 0-15,2-2 0 16,0-2 1-16,1 1-1 16,0-3 0-16,2 0 0 15,3 0 0-15,-2 0 0 16,1 0 1-16,-2 0-1 15,-1 0 0-15,0 0 0 16,0-5 0-16,1 3 9 16,-2-2 1-16,2 0 4 15,1 2-6-15,-4 0-8 0,2 1 10 16,-4-2-9-16,0 1 0 16,2 1 18-16,-1 1-9 15,-1-3 4-15,1 3 8 16,1 0-7-16,0 0 11 15,0 0-7-15,5 0-18 16,-2 0 10-16,0 0-11 16,1 0 1-16,-4 0 2 15,2 0-3-15,-4 0 7 16,-1 0-6-16,-1 0-1 16,-3 3 2-16,-1-2-1 15,0 1 0-15,-2 1 6 16,-2-2-7-16,1 1 7 0,-3-2-6 15,1 2-1-15,1-2 2 16,2 0 5-16,0 0-1 16,0 0-6-16,-1 0 1 15,6 0 7-15,-3 0-8 16,5 3-2-16,-1-2 2 16,3 1 1-16,2 0-1 15,0-2 0-15,3 2 0 16,-2-2 8-16,2 2-8 15,-2-2 0-15,-2 3 0 16,4-1 0-16,-4-1 0 16,1 1 0-16,-1 0 1 0,-2-2 3 15,-1 0-4 1,1 2 0-16,-3-2 0 0,0 0-1 16,0 0 1-16,-2 0 0 15,-3 0 0-15,-3 0 5 16,-1 0-5-16,-4 0 0 15,-2-2 0-15,-1-2 0 16,-3 1 0-16,-2-2 0 16,3 1 1-16,-3 1 7 15,3-2-7-15,2 2 6 16,2 0 0-16,0 0-7 16,2 0 1-16,1 3-1 15,5-3 1-15,0 3 0 0,4 0-1 16,-1 0 0-1,2 0 0-15,-1-1 0 16,1 1 4-16,3 0-4 0,-3 0 0 16,0 0 0-16,3 0 0 15,-3 0 2-15,-2 0 9 16,0 0-10-16,0 0 7 16,-4 0-8-16,-1 0 0 15,0 0 1-15,-2 0-1 16,-2 0 0-16,-3 0 1 15,0 0 0-15,-2 0 6 16,-2 0-7-16,1 0-2 16,0 0 2-16,0 0 0 15,-2 0 1-15,1 0-1 16,0 0 0-16,0 0 1 0,-1 0-1 16,-2 0 0-16,2 0 0 15,0 0 0-15,-2 0 0 16,1 0-1-16,1 0 2 15,-2 0 0-15,-5 0-1 16,3 0-1-16,1 0 1 16,-2 0 1-16,0 0-1 15,-3 0 0-15,3 0 1 16,0 0 0-16,0 0-1 16,-2 0 0-16,1 0 0 15,1 0 0-15,-2 0 0 16,-3 0 0-16,3 0 0 15,-4 0 0-15,2 0 0 16,-1 0 0-16,-1 0 0 0,-3 0 0 16,-1 0 0-16,4 0-1 15,-3 0 2-15,2 0-1 16,0 0 0-16,-1 0-1 16,5 0 1-16,-2 0 0 15,-1 0 0-15,1 0-1 16,0 0 2-16,-2 0 4 15,0 0-5-15,0 0-1 16,1 0 1-16,-2 0-1 16,1 0 1-16,1 0 0 15,-3 0 1-15,1 0-3 0,0 0 2 16,1 0 0 0,-4 0 1-16,4 0-1 0,-2 0-1 15,-3 0 0-15,4 0 1 16,-2 0 1-16,1 0-1 15,0 0 0-15,0 0 2 16,0 0-1-16,0 0 0 16,0 0 1-16,0 0-2 15,-1 0 9-15,-1 0-9 16,2 0 0-16,-2 0 0 16,-1 0 1-16,3 0 0 15,-1 0 1-15,0 0 7 16,1 0 4-16,-1 0-7 15,4 0-6-15,-1 0 8 16,3 0-7-16,-3 0 0 0,2 0-1 16,1 0 1-1,1 0 6-15,0 0-7 0,4 0 0 16,-2 0 0-16,4 0 0 16,-2 0 1-16,1 0 0 15,3 0-1-15,-4 0 1 16,2 0 7-16,-3 0-7 0,-1 0 7 15,2 0-8 1,-1 0 0-16,-3 0 1 16,1 0-1-16,-1 0 12 15,0 0-5-15,-1 0 9 16,-1 0 12-16,-1 0-3 16,-4 0 10-16,1 0 6 15,1 0-13-15,-4 0 4 0,1 0 1 16,-3-2-5-16,0 0-6 15,2 2-10-15,-4 0 4 16,-2 0-16-16,2 0 0 16,-2 0 0-16,0 0-1 15,0 0-48-15,-12-4-69 16,-9-1-104-16,-13-2-361 0</inkml:trace>
  <inkml:trace contextRef="#ctx0" brushRef="#br0" timeOffset="10865.81">2756 9266 116 0,'0'0'92'0,"0"0"-79"16,0 0-7-16,0 0 34 15,0 0 3-15,0 0-12 16,-8 0-5-16,8 0-3 15,0 0 8-15,0 0-3 16,0 0-9-16,0 0 21 16,0 0 0-16,-2 0-21 15,-3 0-12-15,-1 0-7 16,-2 2 0-16,0 2-1 16,-3 0 1-16,1 1 1 15,-1-2-1-15,3-1 1 16,-4 2 0-16,1-1-1 15,3 2 0-15,-4-1 1 0,3 1-1 16,1-2 9 0,-2 1 5-16,4-2 8 0,-1 1-5 15,2-3 2-15,1 0 0 16,2 0-3-16,0 0 2 16,2 0 14-16,0 0 3 15,0 0-6-15,0 0-2 16,0 0-2-16,0 0-1 15,0 0 5-15,0 0-7 16,0 0 2-16,0 0-5 16,0 0 4-16,0 0 12 15,0 0-2-15,0 0-4 16,0 0-3-16,2 0-13 0,11 0 0 16,8 0-3-1,3 0-2-15,8 0-1 0,3 0-1 16,5 0 2-1,5 0-2-15,3 0-4 0,4 0 9 16,4 0-10-16,-3 0 0 16,2-3 6-16,-2 1-7 15,-2-2 1-15,-5 1-1 16,-3-2 0-16,-3 3 4 16,-3 0-4-16,-1 2 0 15,-5 0-1-15,2 0 1 16,-1 0 0-16,0 0 0 15,-1 0 1-15,4 0-1 16,0 0 0-16,1 0-1 16,2 0 1-16,1 0 0 0,-2 0 0 15,1 0 0-15,0 0 0 16,-5 0-1-16,-1 0 1 16,1 0 0-16,-1 0 0 15,-3 0 0-15,-3 0 0 16,3 0 0-16,-3 2-1 15,0 0 1-15,2 1 0 16,1-1 1-16,-2 1-1 16,2-1 0-16,-1 0 0 15,4 0 0-15,-1 1-1 16,3-3 1-16,-1 3 1 16,3-1-1-16,-2 0 0 15,4 0 0-15,-1 2-1 16,1-2 1-16,0 0 0 15,2 2 0-15,-2-2 1 0,2 0-1 16,-3 2 0-16,4-1 0 16,-1 0 0-16,0-1 0 15,3 0 0-15,1-2 3 16,1 0-3-16,1 0 0 16,2 0 0-16,0 0 1 15,1 0-1-15,1 0 0 16,-2 0 0-16,2 0 0 15,-2 0 0-15,-1 0 0 16,1 0 0-16,-2 0 0 16,1 0 10-16,-1 0 4 15,2-2 4-15,-1 0 12 0,6-1-10 16,-2 0-12-16,0-1-7 16,1 2 1-16,-1 0 7 15,-2 2-9-15,-2-1 0 16,-3 1 0-16,0-3 1 15,-4 1-1-15,4 2 1 16,-7-2-1-16,1 0 14 16,-2 2 2-16,-1 0-1 15,2 0 8-15,-4 0-17 16,2 0 8-16,1 0-4 16,2 0-10-16,-2-2 12 15,1 2-12-15,1-2 0 16,0 0 0-16,1 0 0 15,-4-1 0-15,3 3 1 16,-3-3 0-16,3 1 10 0,1 0-3 16,-4 0-7-16,1-1 7 15,-1 3-7-15,-2 0 0 16,-1-2 0-16,1 2 0 16,3-3 7-16,-3 3-7 15,3-2 0-15,0 2 0 16,1 0-1-16,1 0 0 15,3 0 2-15,1 0-2 16,1 0 8-16,-5 0-8 16,5 0 0-16,-2 0 3 15,1 0-2-15,0 0 6 16,5 0 8-16,1 0-14 16,0 0 12-16,4 0-12 0,1 0 0 15,2 0 6-15,1 0-7 16,2 5 0-16,-1-3 0 15,2 3 0-15,2-1 2 16,-1 2-1-16,0-4 0 16,0 2 4-16,0-2-5 15,-2 2 0-15,3-2 0 16,-3 1 0-16,-2-2 4 16,1 1-4-16,-1 0 0 15,-1 0-1-15,1 0 0 0,0 1 0 16,0-1 1-16,-1-1 0 15,1-1 0-15,0 0 1 16,0 2-1-16,0-2 0 16,-1 0 1-16,-3 2-1 15,5-2 0-15,-1 0-1 16,0 0 1-16,0 0-1 16,0 0 1-16,-1 0 0 15,0 0 0-15,4 0 0 16,-1 0-1-16,0 0 1 15,2 0 4-15,-3 0-4 16,6 0 0-16,0 0 1 16,-1 0-1-16,5 0 3 15,-1 2-3-15,2 1 0 16,1-1 0-16,0-2 0 0,-1 0 0 16,4 2 0-16,-1-2 0 15,1 0 6-15,2 0-6 16,-3 1 1-16,3-1 0 15,-1 2 8-15,-2-2-9 16,1 2 8-16,1-2-7 16,-1 2 0-16,-3 2-1 15,2 0 0-15,-1 0 0 16,-3 0 1-16,1 0-1 16,-1-1 0-16,-2 0 1 15,4 1 5-15,-2 1-6 16,-3 0-1-16,3-3 1 15,-3 3 0-15,1-1 1 0,0-3-1 16,-3 4 0 0,3-4 2-16,0 3-2 0,-3-1 0 15,1 1 1-15,-1-3-1 16,0 1 0-16,-4 0 0 16,3 0 1-16,-3 1-1 15,-3-1 0-15,4 0-1 16,-5-1 1-16,2 1 1 15,0 0 0-15,0 1 6 16,2-3-5-16,-2 2 7 16,2-2-8-16,0 0 0 15,-3 0 12-15,2 0-7 0,0 0 4 16,1 0-9-16,0 0 1 16,-2 0 11-16,0 0-13 15,-1 0 0-15,-2 0 1 16,3 0 0-16,0 0-1 15,-2 0 1-15,1 0-1 16,-1 0 6-16,-1 0-6 16,3 0-1-16,-4 0 0 15,-2 0 0-15,0 0 1 16,-2 0-1-16,-3 0 2 16,2 0-2-16,-4 0 1 15,1 0 0-15,-3 0 0 16,-3 2 0-16,2-2 0 15,1 2 1-15,-2-2 0 16,-4 1 6-16,3-1-7 0,-3 0-6 16,2 2 6-16,-1-2 0 15,3 0 0-15,-1 2 0 16,2-2 0-16,2 0 6 16,0 3-6-16,3-3 0 15,2 0-1-15,0 0 1 16,2 0 0-16,2 0 0 15,3 0 1-15,2 0 1 16,0 2-2-16,1 0 0 16,3-2-1-16,3 2 1 15,0-1 0-15,1 2-1 16,1-2 2-16,-1 2-2 16,1-2 1-16,-1-1 0 0,-2 3 0 15,0-3 0-15,2 0 0 16,-4 2 0-16,-4-2 0 15,3 0 0-15,-3 0 0 16,-2 0 0-16,-1 0 1 16,4 0-1-16,-7 0 0 15,2 0-1-15,-3 0 1 16,-2-2 1-16,-2-1 0 16,-1-1-1-16,1 0 1 15,-1 1-1-15,0-4 1 16,1 3 4-16,-1-1-4 15,2-4-1-15,0 4 1 16,3-2 1-16,-3 1 6 0,4 1-2 16,2-2 3-1,-1 2-3-15,0 0-5 0,0 1 12 16,3 1-12-16,-2-2 7 16,2 1 3-16,2 1-10 15,0-2 5-15,-1 1 3 16,4 0-9-16,-4 0 7 15,-1 0-6-15,-1 0-1 16,-1 2 2-16,-1-2-2 16,0 3 2-16,1-1 0 15,-2-3-2-15,2 3 9 16,-3 0-9-16,-2 0 0 0,-2 2 0 16,-5-1 1-16,-1-1 0 15,0-1-1-15,-1 3 0 16,-1 0 5-1,1 0-5-15,1-2-1 0,3 2 1 16,0-2 0-16,3 0 0 16,-1 0 0-16,1 1-1 15,1-2 1-15,1 1 0 16,0 0 0-16,2 0 0 16,-2 0 1-16,0 0-1 15,2 0 0-15,-3-3-5 16,2 2 5-16,-2 1 0 15,-1-2 1-15,-1-1 0 16,-1 0-1-16,-3-2 7 16,0 2-7-16,-2-1 1 15,-2 0-1-15,-1 2 0 16,-3-2 2-16,-1 1 5 0,0 2 5 16,-2-1 8-16,0 2 1 15,0-1-14-15,-2 3 8 16,2 0-14-16,-4 0 7 15,0 0-1-15,-2 0-1 16,0 0 2-16,-3 0-8 16,-5 0-6-16,-5 0 5 15,-2 0-9-15,-3 0-21 16,-5 0-42-16,-21 0-43 16,-14 0-64-16,-15-5-217 0</inkml:trace>
  <inkml:trace contextRef="#ctx0" brushRef="#br0" timeOffset="14314.24">2605 10285 234 0,'0'0'0'16,"0"0"13"-16,0 0-13 15,0 0 81-15,0 0-14 16,0 0-19-16,0 0-31 16,22-24 32-16,-22 24 9 15,0 0 1-15,0 0-14 16,0 0-7-16,0 0-5 16,0 0-12-16,0 0-8 15,-8 0-5-15,-6 2-8 16,-1 5 1-16,-1 0 9 15,-2 1-8-15,0-2 21 0,3 0 10 16,1-1 6-16,3 0-7 16,5-1-6-16,-2-1-3 15,6-3-9-15,2 0-6 16,0 0-1-16,0 0-6 16,0 0 11-16,0 2 1 15,0 1-12-15,10-1 17 16,5 2 15-16,5-1-3 15,7 2-2-15,6-3-8 16,7 2 5-16,8-3 14 16,4 4-2-16,11-3 13 15,2 0-13-15,6 2-18 16,0-2-6-16,3 3-6 0,-3-5-6 16,0 5-1-1,3-3 1-15,-3 0 0 0,4 1 0 16,0-3-1-16,-2 0 1 15,3 0-1-15,0 0 1 16,-2 0-1-16,-1 0 1 16,-1 0-1-16,-3 0 0 15,-4-5 1-15,3 3 5 16,-4-3-6-16,4 2 0 16,-3 1 0-16,-3 0 0 15,0 0 0-15,1 0 0 16,-3 2 0-16,2 0 1 15,1 0-1-15,-3 0 0 16,0 0 0-16,0 0-1 0,0 0 1 16,5 0 0-1,0 0 0-15,2 2 0 0,4 4 0 16,-1-3 0-16,0 4 0 16,1-2 0-16,-1-3 0 15,-1 3 0-15,-2-1 0 16,-4-1 0-16,-1 2 0 15,-4-3 0-15,-6 2 0 16,3 0 0-16,-4-2 0 16,-2 2 0-16,0-2 1 15,-1-2-1-15,1 2 0 16,-1-2 1-16,-2 0 0 16,4 0-1-16,1 0 1 0,0 0-1 15,3 0 0 1,-2 0 0-16,5 0 0 0,-4 0 0 15,3 0-1-15,2 0 1 16,-1 0 0-16,2 0 0 16,1 0 0-16,1 0 4 15,0 0-4-15,2 0-1 16,0 0 0-16,-1 0 1 16,0 0 0-16,3 0 0 15,2 0-1-15,-2 0 1 16,4 0-1-16,0 0 1 15,-2 0 0-15,6 2 1 16,-2-2 0-16,4 0-1 16,-2 0 0-16,0 0 0 15,-1 0 0-15,1 0 1 0,-1 0 0 16,-3 0 7-16,2 0 8 16,-1 0-10-16,1 0 4 15,-3-2 8-15,1 0-2 16,3 0-3-16,-3 0-3 15,0 0-3-15,1-2 8 16,-1 2-14-16,-2 0 0 16,1 0 12-16,0 0-13 15,-4 0 0-15,1 2 1 16,-5-3-1-16,2 2 1 16,1-1-1-16,-1 0 1 15,0 2-1-15,1-2 0 0,1 2 1 16,1 0-1-1,-1-2 0-15,2-1 8 0,0 1-8 16,1 2 0-16,0 0 9 16,1-3-9-16,5 3 1 15,-5 0 0-15,7 0-1 16,-4 0 0-16,4 0 0 16,1 0 0-16,-2 0 1 15,6 0 0-15,-2 0-1 16,-2 0 0-16,2 0 2 15,-5 0-2-15,4 0 0 0,-4 0 0 16,0 0 1 0,2 0-1-16,-1 3-1 0,3-1 1 15,0 1 0-15,-1-1 5 16,4-2-5-16,-2 2 0 16,3-2-1-16,-2 2 1 15,0-2 0-15,-2 0 0 16,2 0 0-16,-3 2 1 15,0-1-1-15,-3 2 0 16,0-1 1-16,-1 0-1 16,0 0 0-16,-3 0-1 15,-3 0 2-15,3-2-1 16,-1 2 1-16,-2-2-1 16,3 0 1-16,-2 0 1 15,0 0-1-15,0 0 1 16,0 0-2-16,2 0 9 15,-4 0-9-15,6 0-1 0,-4 0 1 16,0 0 0 0,-3 2 1-16,1-2-1 0,-3 0 0 15,0 2 6-15,1-2-6 16,-3 0 0-16,0 0 1 16,-2 0 6-16,0 0 1 15,0 0 6-15,-2 0-2 16,-3 0 4-16,1 0-7 15,-1 0-2-15,-1 2-6 16,0-2 8-16,-2 0 1 16,2 2 5-16,-1-2-9 15,2 0 4-15,-1 0-10 0,-1 0 1 16,2 0 6 0,1 0-5-16,-1 2-1 0,3-2 9 15,0 0-9-15,2 2 7 16,2-2-7-16,1 2 6 15,-1-2-6-15,0 3 0 16,4-3 5-16,-1 3-5 16,1-3-1-16,1 2 8 15,-3 0-7-15,3 3 0 16,-5-5 0-16,2 2 0 16,-2 1-1-16,-1-1 1 15,-1 2-1-15,-2-1 6 16,0-3-6-16,-3 0 1 0,0 3 0 15,1-3 1-15,-5 2-2 16,2-2 1-16,-4 0 1 16,2 0-1-16,-2 0-1 15,-2 0 1-15,1 0 0 16,3 0 1-16,0 0 4 16,3 0-6-16,-1 0 0 15,-1 0 6-15,2 0-6 16,2-2 0-16,-2 2 2 15,0-3-2-15,2 3 5 16,2-3-5-16,-2 1 0 16,1 0 7-16,0 0-7 15,1-3 1-15,0 5 6 0,0-3-6 16,-4-1 5-16,-4 2-6 16,-1-1 0-16,-2 0 6 15,-6 1-5-15,2 0 0 16,-5 0 14-16,-3 0-7 15,-2-2 7-15,-2 2 7 16,-4-2-7-16,-3 2 14 16,-2-4-5-16,-2 0 3 15,-2 0 7-15,1 1-3 16,-4-2 0-16,1 2-12 16,-3 2 1-16,1-1 4 15,-1 0-11-15,2 0 3 16,-2-1-5-16,4 2-11 0,-1-1 1 15,1 2-1 1,4-3-5-16,-3 4 5 0,5-3 1 16,2 2 0-16,-4-1-1 15,2 1-1-15,-4 2 1 16,1 0 0-16,-4-3 1 16,-3 3-2-16,-2 0 0 15,-4 0-16-15,-1 0-10 16,-4 0-14-16,0 0-15 15,0 0-17-15,0 0-11 16,-33-4-34-16,-6 2-89 16,-10-6-289-16</inkml:trace>
  <inkml:trace contextRef="#ctx0" brushRef="#br0" timeOffset="15730.65">1217 8807 611 0,'0'0'124'0,"0"0"-99"0,0 0 77 16,0 0 22-16,0 0-22 15,0 0-29-15,-6-63-38 16,6 54 32-16,10-4 46 16,-4 2-52-16,2-2 4 15,0 4 28-15,-1 1-24 16,-3 2-17-16,-1-1 9 15,-1 5 1-15,-2 2-7 16,0 0-22-16,2 0-8 16,0 0-5-16,0 2-19 15,5 20-1-15,4 10 22 16,1 13 14-16,5 7-5 0,3 3-11 16,2 3 1-16,0-5-3 15,1 0-10-15,-1-8 6 16,-4-6-14-16,-3-7 0 15,-3-10 8-15,-3-9-7 16,-3-6 1-16,2-7 9 16,2 0 6-16,13-7 37 15,10-25-4-15,20-11-50 16,16-15-8-16,17-5-38 16,7-5 19-16,9-2 15 15,1 4 9-15,0 1 3 16,-5 9 1-16,-10 6 11 15,-10 12 5-15,-12 8-16 16,-15 8 0-16,-18 10-1 16,-11 4 0-16,-13 4-7 0,-9 4-64 15,0 0-16-15,-31 0-42 16,-9 4-124-16,-9-1-378 0</inkml:trace>
  <inkml:trace contextRef="#ctx0" brushRef="#br0" timeOffset="16786.02">1221 6578 484 0,'0'0'98'0,"0"0"-62"16,0 0 16-16,0 0 56 16,0 0 1-16,0-106-65 15,4 91-33-15,3 3 2 16,-1 4 10-16,-1-1 0 16,-3 6 3-16,1 1 66 15,-3 0 37-15,2 2-20 16,-2 0-13-16,0 0-15 15,0 0-7-15,0 0-14 16,0 0-21-16,0 0-24 16,2 0-15-16,0 6-9 15,1 16 9-15,1 8 28 0,0 6-5 16,3 6-2 0,-4 0-5-16,5 2 3 15,-1-2 3-15,-3-3-8 0,3-6 2 16,0-2-8-16,0-9-7 15,-1-7 12-15,-2-4-11 16,1-7 4-16,-3-2 1 16,5-2 9-16,6-2 63 15,14-21 56-15,13-10-76 16,16-13-35-16,15-10-24 16,9-9-7-16,11-1-2 15,5-2-9-15,21-8 9 16,-10 11 2-16,-1 5 5 15,2 7 1-15,-24 10-6 16,5 2 5-16,-13 7-5 16,-13 9 7-16,-17 6 6 15,-12 5-5-15,-12 9 0 0,-10 0 10 16,-8 3-10-16,-4 2-1 16,0 0 0-16,0 0-12 15,0 0-6-15,0 0-51 16,0 0-63-16,-12 11-55 15,-6 7-16-15,-8-4-335 0</inkml:trace>
  <inkml:trace contextRef="#ctx0" brushRef="#br0" timeOffset="25779.64">16296 11664 217 0,'0'0'187'0,"0"0"-170"16,0 0-15-16,0 0 48 15,0 0-5-15,0 0-10 16,118 0 9-16,-91 0 4 16,2 0-9-16,-2 0-16 15,1 0 5-15,2 0 16 16,0 0 1-16,5 0-12 16,0 0-8-16,3 0-11 15,3 0 4-15,-1 0-5 16,1 4-13-16,5 0 8 0,3 0-6 15,-1 0 8-15,6 0-3 16,-2 1-7-16,-2-4 3 16,2 2-3-16,2-2 0 15,-4 1 4-15,0-2-3 16,-1 0-1-16,-3 2 1 16,-2-2 12-16,-1 0 1 15,-1 2-4-15,3 3 0 16,2-3 5-16,0-1-14 15,5 1 6-15,-2 2-5 16,2 0 0-16,-1 0 4 16,0 0-6-16,-2 0 0 15,1 1 1-15,-7 0-1 16,3-2 7-16,-2 1 3 16,-2 0-3-16,3-2 9 15,-2 1-1-15,6 2-7 0,-3-3-6 16,3 0-1-16,-1 0 6 15,-2-1-7-15,-2 2 1 16,1-3-1-16,-2 0 1 16,-1 0 7-16,0 0 6 15,1 2 9-15,1-2-4 16,-1 0-3-16,-1 2-10 16,-2-1 5-16,1 2-5 15,-2 1-5-15,-1-2 0 16,3 0 8-16,-4 0 2 15,1 2 8-15,0 0-3 16,-2 0 10-16,5 0-8 16,-1 0-1-16,0-2-10 0,2 1-6 15,-4 2 0-15,2-3 1 16,1 2-2-16,-2-3 8 16,2 2-8-16,3-1 2 15,0 0 6-15,3-2-6 16,-2 1-1-16,1 2 0 15,-2-3-1-15,2 0 6 16,-2 2-6-16,1-2-2 16,-1 1 2-16,1 2 0 15,-1 0 0-15,3-2-1 16,0 1 1-16,0-2 0 16,-1 2 0-16,1-2 0 15,2 0 0-15,-2 2 1 16,5-2 0-16,-4 0-1 0,4 0 0 15,-1 0 6-15,0 0-6 16,1 0 0-16,1 0 0 16,1 0 0-16,0 0 1 15,1 0-1-15,1 0 0 16,-6 0 1-16,4 0 0 16,-3-2-1-16,3-2 8 15,-2 3 2-15,0-6 3 16,2 2-6-16,-2 2-6 15,1-2 7-15,-4 2-8 16,0-1 0-16,-2-1 1 0,0 0 5 16,-3 1 9-1,1 0 3-15,1-3-2 0,2 2 8 16,0-1-11-16,-1-1-6 16,3 2 5-16,-4 1-12 15,4 0 11-15,1-1-11 16,0 1 0-16,0 1 1 15,1-4 0-15,0 3 0 16,0-1 0-16,0 0-1 16,0 1 1-16,2 0 0 15,0 0-1-15,2 3 1 16,2-4-1-16,0 3 0 16,2 2 1-16,3 0-1 15,-3 0 2-15,-2 0-2 16,-1 0 0-16,-1 0 1 15,-3 0 0-15,-2 0-1 16,1 4 1-16,-4-1-1 0,2-3 2 16,-3 0-2-16,0 0 1 15,1 0 7-15,0 0-8 16,-2 0 0-16,1 0 1 16,-3-3 2-16,1-4-2 15,-6-2 0-15,1 1 8 16,-2 0 22-16,-1-1-1 15,3 3 2-15,-1-2-13 16,-4 1-4-16,1 3 5 16,-3 0-8-16,-2 0 1 15,-4 2 3-15,-7 2-3 16,-4-2 2-16,-6 2-2 16,-4 0-13-16,-4 0 6 15,-2 0-6-15,0-1-14 0,-39-12-62 16,-7 1-153-16,-12-9-558 0</inkml:trace>
  <inkml:trace contextRef="#ctx0" brushRef="#br0" timeOffset="28902.97">2681 12651 335 0,'0'0'159'0,"0"0"-106"15,0 0-5-15,0 0 50 16,0 0 15-16,0 0-48 15,-11-12-20-15,11 12-4 16,0 0 13-16,0 0-2 16,0 0-1-16,0 0 2 15,0 0-2-15,0 0-24 16,-1 0 2-16,-5 0-20 0,-6 0-9 16,1 0 2-1,-4 0-2-15,-3 0 6 0,-2 0-4 16,-2 0 16-16,-1 3 17 15,4 0-16-15,-1 1-3 16,3-2-3-16,5-2-4 16,5 0-2-16,3 3-6 15,0-3 12-15,4 0 7 16,0 0-12-16,0 0 3 16,0 0 5-16,0 0-14 15,0 0 9-15,0 0-10 16,10 0 0-16,7 0 4 15,10 1-4-15,7-1 5 16,9 0-5-16,3 0 0 16,8 0-1-16,6 0 0 0,1 0 0 15,9 0 1 1,0 0-1-16,3 0 1 0,-2 0 0 16,1 0-1-16,-3 0 1 15,-3 0 0-15,-1 0-1 16,-5 0 7-16,3 0-7 15,-5 0 0-15,2 0 0 16,0 0 0-16,2 0 3 16,1 0-3-16,-1 2 0 15,4-2 0-15,-2 0-1 16,1 0 0-16,1 2 1 16,1 0 0-16,0-2 0 15,-2 2 0-15,2-2-1 16,-3 2-1-16,-2 1 1 15,1-3 1-15,-3 3 0 16,0 1 1-16,-2-2-2 0,1 1 1 16,-4 0 0-16,-2-3 0 15,1 2 3-15,0-2-2 16,-3 0 0-16,0 0-1 16,-2 0 0-16,3 0 1 15,-4 0-1-15,4 0 1 16,-3 0-1-16,2 0 0 15,-2 0 0-15,-2 0 0 16,2 0 0-16,-2 0 0 16,0 0 0-16,-2 0 1 15,1 0 0-15,-3 0 0 0,0 0 0 16,0 2-1 0,0-2 6-16,-3 2-6 0,3 0 0 15,-4-2-1-15,1 2 0 16,0-2 1-16,1 0-1 15,-1 0 2-15,3 0 7 16,1 0-1-16,3 0 2 16,-1 0 0-16,4 0-7 15,-2 0 4-15,4 0-6 16,-1 0 0-16,0 0 5 16,0 0-5-16,3 0 0 15,0 0 0-15,-3 0 0 16,2 0 7-16,-2 0-7 15,0 0-6-15,1 0 6 16,2 0 0-16,-1 0 0 0,0 0 2 16,3 0-1-16,0 0 5 15,0 0-6-15,2 0-1 16,-2-4 1-16,-1 2 1 16,1-2-1-16,2 1 1 15,-2 3-1-15,2-3 1 16,-3 1 7-16,1 0 2 15,-2 0 7-15,3-1-7 16,-1 3 1-16,-2 0-3 16,2 0-7-16,-6 0 12 15,4 0-11-15,-2-3-1 0,-4 3 18 16,4 0-6-16,-3 0 1 16,-3 0-1-16,3 0-2 15,-2 0 4-15,-2 0-14 16,-1 0 7-16,1 0 3 15,-3 0-9-15,-1 0 5 16,-1 0-5-16,-3 0-1 16,-1 0 7-16,1 0-8 15,-4 0 0-15,-2 3 1 16,2-3 0-16,-2 3 0 16,-1-1-1-16,0 0 0 15,2 0 1-15,-1 1-1 0,2-3 0 16,1 0 1-1,1 0-1-15,1 3-1 16,2-3 1-16,-2 0-6 0,2 2 6 16,-1-2 0-16,4 0 0 15,-1 0 1-15,1 0-1 16,3 0 0-16,-2 0 0 16,-2 0 0-16,0 0 0 15,0 0 0-15,-2 0 0 16,3 0 0-16,-2-2 0 15,-2-1 0-15,4 0 0 16,-1 1 0-16,3-2 1 16,-3 1-1-16,0 3 0 15,0 0 0-15,-4 0 0 16,2 0 0-16,-2 0 0 0,1 0 0 16,1 0 0-16,1 0 1 15,3 0 0-15,-3 0 0 16,4 0 0-16,1 0 5 15,2 0-5-15,-2 0-1 16,3 0 10-16,-3 0-10 16,3 0 0-16,-3 0 1 15,-1 0-1-15,-5 0 1 16,-2 0-1-16,-3 0 1 16,-2 0 4-16,-5 0-4 15,2 0 12-15,-4 0 6 16,-2 0-9-16,-2 0 5 15,1 0-5-15,-4 0-9 0,-1 0 20 16,-1 0-11 0,-3 0 9-16,-3 0 8 0,-1 0-7 15,-1 0 7-15,-2 0-7 16,-1 0-6-16,-1 0 3 16,-1 0-17-16,0 0 1 15,-2 0-1-15,0 0-26 16,-16-13-87-16,-12-1-140 15,-13-6-628-15</inkml:trace>
  <inkml:trace contextRef="#ctx0" brushRef="#br0" timeOffset="30645.42">1265 10975 720 0,'0'0'173'0,"0"0"-135"16,0 0 11-16,0 0 171 16,0 0-43-16,0 0-90 15,2-25-20-15,0 25 13 16,1 0-5-16,-1 0-28 15,-1 0-22-15,3 0-8 16,-2 0-5-16,5 8-5 0,0 10 40 16,8 9-9-1,-2 5-13-15,-1 2-6 16,5 4-4-16,-4-2 0 16,-2-2-7-16,3-4-7 0,-5-4 10 15,0-6-11-15,-5-4 1 16,0-4-1-16,-1-4 0 15,-1-4 8-15,0-4-8 16,4 0 6-16,0 0 22 16,9-8 26-16,11-17 3 15,14-14-50-15,19-14-7 16,11-5-14-16,11-9-4 16,9-1-10-16,3 2 22 15,1 5 5-15,0 6-4 16,-6 9 5-16,-7 7 2 15,-12 8-2-15,-13 8 0 0,-15 7 1 16,-14 4 13-16,-10 5-2 16,-9 6-5-16,-8 1 9 15,0 0-15-15,0 0-1 16,0 0-8-16,0 0-25 16,0 0-20-16,0 0-51 15,0 0-45-15,-19 10-19 16,-4 2-140-16,-1-2-280 0</inkml:trace>
  <inkml:trace contextRef="#ctx0" brushRef="#br0" timeOffset="38031.89">8236 12964 370 0,'0'0'110'0,"0"0"-82"0,0 0 26 15,0 0 57-15,0 0-37 16,0 0-48-16,0 0-2 15,0 0 11-15,0 0 4 16,0 0 4-16,0 0-7 16,0 0 2-16,0 0-18 15,0 0-4-15,0 0 7 16,0 0 5-16,0 0-5 16,0 0-2-16,0 0-12 15,0 2-6-15,-3-2-3 16,-4 2 1-16,1 1 6 15,-5 0-7-15,-3 1 13 16,-1 0 18-16,-1-2 5 0,-1 2-13 16,-1-2-7-16,0 2-15 15,-1-2 13-15,0 2-14 16,1-2 0-16,0 2 0 16,1-1-1-16,-1 2 1 15,3-2 1-15,-1 2 0 16,0-1 10-16,2-1-10 15,2 2 0-15,-2-1 1 16,0 1-2-16,1-2 1 16,0 3 0-16,2-3-1 15,-2 4 7-15,3-5-7 16,1 2 0-16,0 0 1 16,1-1 0-16,1 0 10 15,3 1-5-15,-4 1-6 16,3-2 1-16,2 1-1 0,-2 0 0 15,1-1 2 1,-2 2 9-16,0-1 4 0,0 0-5 16,-1 0-10-16,3 2 9 15,-2 0-9-15,-2 2 1 16,2 1 0-16,-1-2 1 16,1 1 9-16,-1-2-10 15,4 2 0-15,-1 0 12 16,0-1-13-16,1-2 0 15,1 4 1-15,0-4-1 16,0 3 6-16,2-1-5 16,0-2-1-16,0 4 10 0,0-1-10 15,0 1 1-15,0 1 0 16,0 0 0-16,0 2 0 16,0 2 4-16,0 3-4 15,0-3 6-15,0-1-7 16,0 1 0-16,0 1 1 15,0-1 0-15,2-2 4 16,2 2-4-16,0-2-1 16,1 0 8-16,-1-1-7 15,4 1 4-15,-2 2-4 16,1-5 8-16,-1 3-3 16,2-1-6-16,-1-2 0 15,1 3 0-15,0-2 0 16,2 0 0-16,-4-2 1 0,1 4-1 15,-1-8 1-15,2 5-1 16,-2-2 0-16,1 0 1 16,-1 1-1-16,1 0-1 15,-2-1 1-15,4 1 0 16,-3 3 1-16,1-3-1 16,0 1 0-16,0-1 0 15,-3 2 0-15,2-1 0 16,-1 0 0-16,-3 1 1 15,1 1-1-15,3-2 0 16,-3-2-1-16,1 3 1 16,-2-2 0-16,0 0 0 15,0 4 1-15,3-4-1 16,-1 4 7-16,3-2-6 0,0 2 1 16,-3-2 6-16,3 2-8 15,-1 0 0-15,2 0 0 16,-2 0 0-16,3 2 8 15,-1 1-7-15,3-4 9 16,1 1 2-16,-3 0-11 16,0-1 0-16,0-2 4 15,-1-1-4-15,0 2 4 16,0-2-3-16,3 0-1 16,1 0 9-16,2 2-1 15,1-1-3-15,0 1-5 16,1-5 9-16,-2 2 6 0,6 3-14 15,-1-6 9-15,1 1-2 16,2 0 0-16,0 0-2 16,-1-1-6-16,1 1 0 15,-1-1 9-15,-2 0-10 16,2 0 0-16,-4 0 2 16,3 0-2-16,1 1 1 15,0 0 1-15,2-5-2 16,-1 4 8-16,1-2-8 15,1 1 0-15,-2 0 0 16,3-1 1-16,0 2 5 16,1-4-5-16,4 1-1 15,1-1 12-15,0 2-12 16,0-2 0-16,2 3 1 0,-2-1-1 16,3-2 1-16,-3 2-1 15,-2-2 0-15,2 2 0 16,-2 0 0-16,0 2 0 15,-2 0 0-15,2-3 1 16,-2 2-1-16,-1-1 0 16,3 0 0-16,0 0 1 15,2 1-1-15,-1-3 0 16,4 5 0-16,-3-5 1 16,2 2 7-16,0 0-7 15,3-2-1-15,-2 2 9 16,3-1-8-16,-2 1-1 15,4 1 0-15,-1 3 1 16,1-6-1-16,2 2 0 16,-3 2 0-16,2-2 0 15,-3 0 0-15,4 0 0 0,-1 2 9 16,2-2-2-16,1 3 3 16,1-2-8-16,1 1-1 15,1 1 0-15,4 0 0 16,-4-3 0-16,6 4 0 15,-3-2-1-15,2 0 2 16,0 2-2-16,-1-2 0 16,0 0 1-16,2 0 0 15,-1 3-1-15,1-7 0 16,-4 5 0-16,2-3 0 16,0 0 0-16,0 1 0 15,-1-3 0-15,1 0 0 16,-2 0 1-16,2 0-1 0,-4 0 0 15,1 0 8-15,-1 0-8 16,-3 0-1-16,-2 0-6 16,2-3 7-16,-2 1 2 15,1-2-2-15,-4 1-6 16,2 3 6-16,0-7 0 16,-3 3-1-16,2 0 0 15,-1 0-6-15,-2 0 6 16,-1 2-6-16,-4-2 7 15,3 1-1-15,-3 0 1 0,0 1 0 16,2 0 0-16,0 0 0 16,4 2 0-16,-3-5 0 15,-1 5 0-15,-2-5-6 16,-4 3 6-16,0 0 0 16,-1-1 0-16,-2 3 0 15,-1-5-1-15,0 3 1 16,1 0-1-16,-2 0 1 15,-2 2-1-15,3-2 0 16,-2 0 1-16,0 2-1 16,1-2 1-16,-2-1 0 15,2 2 1-15,-1-1-2 16,-1 2 1-16,-1 0-2 16,2 0 2-16,-4 0-1 15,3 0 1-15,-1 0 0 0,0-4-1 16,2 4 1-1,-1-2 0-15,-1 2-1 0,0-3 1 16,0 1 0-16,-1 2 1 16,0-1-1-16,-2-1 0 15,0 2-1-15,-1-2 1 16,1 0 0-16,-1 2 0 16,1 0 1-16,-1 0 0 15,-1-5-1-15,1 5 0 16,-1-5 0-16,3 1 0 15,-1 0 0-15,3-4-1 16,1 0 2-16,4 2-1 16,-2-3 0-16,0 4-1 15,0-4 0-15,3 4 1 16,-4-2-1-16,0-1 1 0,0 1 0 16,-3-1 1-16,1-1-1 15,-3 0 0-15,1-1 6 16,0-1-6-16,-1 2 1 15,3-2-1-15,1-1 0 16,-2 1 2-16,2-1-2 16,-3 0 1-16,2-2 1 15,-1 2-1-15,-3-5 9 16,3 1-1-16,-3 0 4 16,4-4-4-16,-4 2-8 15,1-4 7-15,-1 2 1 16,-1-1-8-16,-3 1 0 0,2 1 1 15,0 0-2 1,-2 2 6-16,1-1-6 0,-1 2 0 16,1 0-1-16,-2-2 1 15,1 1 6-15,-1-1-5 16,-2 0 0-16,-1-1 14 16,1-2-14-16,2-2 5 15,-4-1 8-15,3-3-12 16,1-1 12-16,-4 2-7 15,3-2-6-15,-5 1 13 16,3 1-8-16,-5 1 7 0,3-1 0 16,-3-1 0-1,0 3 9-15,-2 0 7 0,0 2-20 16,0 2 22-16,0 2-19 16,-2 3-6-16,-11 0 12 15,2 3-18-15,-8 0 0 16,0 0-1-16,-8 5-7 15,-4-2 7-15,-3 1 1 16,-2 2-6-16,-4 2 5 16,-4-1 1-16,-1 2-1 15,-7-1 1-15,2 2-1 16,-4-3 1-16,0 5 0 16,-2-3 0-16,4 3 0 15,0-2 0-15,3 2 0 16,5-2 0-16,-2 2 0 0,2 0 6 15,5 0-6 1,-2 0-1-16,-1 0-1 0,2 0 1 16,-3 0 1-16,-1 0-1 15,-2 0 1-15,3 0-1 16,-5 0 1-16,2 0-1 16,-3 0 1-16,-3 0 0 15,-1 0 1-15,0-2-1 16,-5 2-2-16,0-3 2 15,-1 3 0-15,-3-1 0 16,0 1 0-16,-3-2 1 16,3 0-1-16,-1-1 0 15,1 2 0-15,2-1 5 16,-2 0-5-16,-1-2 0 16,1 0-1-16,-6 2 2 15,3-2 3-15,-1-1-4 0,2 4 1 16,1-3 6-16,3 2-7 15,0 0 1-15,0 0 5 16,1-1-5-16,4 3 0 16,-1 0-1-16,1 0 0 15,1-3 9-15,0 3-7 16,3 0-1-16,0 0 0 16,-4 0-1-16,4 0 11 15,0 0-11-15,1 0 0 16,0 0 7-16,-1 0-7 15,2 0 0-15,-1 0-1 16,0 0 2-16,0-2 4 16,-1 2-5-16,1 0 2 0,-2 0-1 15,1 0 5-15,2 0-4 16,0 0-1-16,1 0 5 16,0 0-7-16,-4 0 2 15,3 0 0-15,-2 0 6 16,0 0-7-16,-3 0 0 15,3 0-1-15,0 0 1 16,-1 0 0-16,2-2 1 16,-2 0 1-16,1 2 7 15,-3-3-8-15,1 3 7 16,-5-1-8-16,0-1 1 16,0 0 11-16,-2 2-10 15,-3-3 2-15,-1 3-2 0,1-1 15 16,3 1-3-16,4 0-2 15,7 0 8-15,7 0 8 16,7 0-16-16,10 0 0 16,9 0 0-16,7 0-11 15,5 0 1-15,4 0-2 16,0 0 1-16,0 0-2 16,0 0-7-16,0 0-16 15,0 0-41-15,0 0-60 16,-5 0-51-16,-9 9 1 15,-1 6-77-15,-3-5-356 0</inkml:trace>
  <inkml:trace contextRef="#ctx0" brushRef="#br0" timeOffset="42949.91">13523 14122 314 0,'0'0'27'0,"0"0"-27"16,0 0 0-16,0 0 43 16,0 0-18-16,0 0-25 15,0 0 0-15,0 0 0 16,0 0 6-16,0 0-5 16,0 0 12-16,0 0 4 15,0-2 2-15,0 1-18 16,0 1 0-16,0-4-2 15,0 4-6-15,0-2 2 16,-4 2 5-16,2 0 0 16,-2-3 2-16,2 3 42 15,-2 0-5-15,4 0-16 16,0 0 18-16,0-2 5 16,0 2-9-16,0 0-6 0,0 0-2 15,0 0 14-15,0 0-4 16,0 0-12-16,0 0-5 15,0 0-5-15,0 0-1 16,0 0 2-16,0 0-1 16,10 0 22-16,1 0-9 15,7 0-2-15,1 0 5 16,8 0-7-16,7 0-9 16,2 0-15-16,4 2-1 15,2 3 7-15,3-1-6 16,0-1-2-16,4 2 0 15,-1-1 0-15,4 2 2 16,-1-2-2-16,3-3 0 16,1 4 4-16,1-1-4 15,0-1 0-15,-1-3-1 16,-1 5 0-16,-5-5 0 16,0 2-15-16,-5-2-1 0,-1 2 8 15,1-2-2-15,-1 0 2 16,-1 2 9-16,2-2 0 15,-1 0 0-15,0 0-1 16,3 0 1-16,-2 0 0 16,0 0 0-16,0 0-6 15,-1 0-3-15,-1 0-1 16,-5 0 10-16,-1 0-6 16,-3 0 6-16,-2 0-1 15,0 0 2-15,2 0-1 16,0 0 0-16,2-2 0 0,3 0 1 15,0 0 0-15,5 2 0 16,-4 0 9-16,3-5-4 16,1 5 4-16,-1-3 0 15,1 1-9-15,-1 2 17 16,-2-2-10-16,2 0-6 16,1-1 14-16,0 2-15 15,1-3 11-15,-2 1-1 16,1-2-1-16,-1 1 14 15,-2-1-4-15,3 4 6 16,-4-8 3-16,4 6-3 16,-1-1 10-16,0 2-7 15,3-3-13-15,-4 2 2 16,3-1-16-16,-2 2-1 0,0-1 15 16,1 2-6-16,1-2 16 15,1 2-10-15,2-2-14 16,0 2 14-16,-1 1-3 15,4-2-13-15,-1 2 9 16,2 0-8-16,0 0 0 16,3 0 7-16,0 0-8 15,-1 0 9-15,0 0-8 16,-1 0-1-16,-2 0 7 16,2 0-6-16,0 0 0 15,1 0-1-15,-3 0 1 16,5 0 4-16,-4 0-4 15,0 0 6-15,0 0 8 16,1 0 5-16,2 0 1 16,-2 0-8-16,2 0-6 0,2 0 11 15,-2 2-11-15,-1-1 0 16,2-1 8-16,3 3-5 16,1-3 9-16,0 0-9 15,1 1-8-15,3-1 18 16,0 0-11-16,-1 3 4 15,0-2-6-15,3 2-7 16,0-1 7-16,0 0-7 16,-3-2-6-16,-2 0 6 15,1 2 2-15,-3-2-1 0,0 0 5 16,-3 0-5 0,1 0 0-16,-5 0-1 0,3 0-1 15,-4 3 0-15,2-3 1 16,-3 0 0-16,-2 0 1 15,0 5-1-15,-3-5 0 16,3 2 0-16,-2 2 0 16,0-3 1-16,1 1-1 15,-2 3 0-15,1-1 0 16,1-4 0-16,0 3 1 16,1 0-1-16,-1 1 0 15,1 0 1-15,2-3-1 16,-2 6 0-16,2-7 0 0,-2 1 0 15,0 2 1-15,-3-1-1 16,1-2 0-16,-3 2 1 16,0-2-1-16,-1 0 0 15,-1 0 0-15,-3 0 1 16,1 0-1-16,1 0 1 16,-2 0-1-16,3 0 1 15,1 0-1-15,1 0 1 16,-2 0 0-16,3 0-1 15,-4 0 7-15,-1 0-7 16,1 0-1-16,-2 0 1 16,-2 0 0-16,-1 0-1 15,-3 0 1-15,-4 0 0 16,-2 0 4-16,-2 0-4 16,-4 0 0-16,1 0 1 15,1 0-1-15,-2 0 1 16,3-2 0-16,6-3-1 0,-2 4 1 15,6-6-1-15,1 4 0 16,-1 1 0-16,5 0 0 16,0 2-1-16,2 0 1 15,-2 0-1-15,3 0 1 16,0 0-1-16,1 0 1 16,-1 0 0-16,0 0-1 15,-2 2 0-15,-4-2 1 16,-1 2 0-16,-2-2-1 15,-2 0 1-15,0 0 0 0,-2 0-1 16,2 0 1 0,0 0-1-16,2 0 0 0,5 0-7 15,4 0 6-15,3 0-5 16,0 0 5-16,2 0 0 16,-2 0-5-16,-1 0 7 15,1 0 0-15,-3 0 0 16,-1 0 0-16,-3 0 0 15,0 0 0-15,-4 0 0 16,-3 0 1-16,-3 0 4 16,-6 0-5-16,-2 0 0 0,-3 0 12 15,-1-4-2 1,-1 2-4-16,-2-1 2 16,1 1 3-16,-4 2 16 15,-1-1-8-15,0 1-6 0,-1 0-3 16,-1 0-8-16,-1 0-2 15,-3 0 0-15,3 0-3 16,-4 0 2-16,0 0-50 16,-14-12-89-16,-12 1-202 15,-14-6-532-15</inkml:trace>
  <inkml:trace contextRef="#ctx0" brushRef="#br0" timeOffset="46312.14">2754 14991 261 0,'0'0'123'15,"0"0"-35"-15,0 0 24 16,0 0-15-16,0 0-33 16,0 0-24-16,0 0-7 15,-4-16 6-15,2 14 3 16,0 2-1-16,-3-2-8 0,-4 2-3 15,-2 0-10 1,-2 0 2-16,-4 0-9 0,-4 0 7 16,1 0 5-16,-7 0-8 15,2 2 17-15,-3 1 9 16,3 0 12-16,0 3-16 16,5-6-1-16,0 3-9 15,7-3-15-15,1 3 5 16,4-3-6-16,6 0-7 15,-1 3 9-15,3-3-7 16,0 0-6-16,0 0 12 16,0 0-8-16,0 0 13 0,0 0-19 15,0 0 0-15,0 0 2 16,0 1-2-16,0-1 1 16,13 0 5-16,10 2 4 15,8-2 12-15,9 0-6 16,14 0-2-16,6 2-2 15,6 2-12-15,4 1 1 16,1-2-1-16,0 3 2 16,0 2 2-16,1-4-4 15,-4 4 0-15,1-2 0 16,-3 0 0-16,-3-1 0 16,-1-2 0-16,-4 1 1 15,0 1-1-15,-1-5 2 16,-1 0-1-16,2 3 0 15,-2-3 0-15,2 2-1 0,0-2 0 16,2 2 1-16,1 3 4 16,-3-4-5-16,0 3-2 15,0 0 2-15,-2-4-1 16,-1 2 0-16,-2 0 1 16,-1 0 0-16,-7-2 0 15,3 2 0-15,-5 0 1 16,1-2-1-16,-2 4 0 15,1-4 0-15,-1 0 0 16,2 0 0-16,2 0 6 16,0 4-6-16,1-4 0 15,-1 0 1-15,-1 0-1 16,0 2 1-16,0 0-1 16,-3-2 1-16,3 0-1 15,-3 3 3-15,3-3-3 16,-3 0 5-16,-2 0-4 15,0 0 3-15,-2 0-4 0,0 0 0 16,-3 0 6-16,2 0-5 16,0 0 0-16,-1 0 9 15,1 0-9-15,1 0 12 16,0-3-6-16,0 1-1 16,0 0 7-16,0 2 3 15,-2-4 3-15,2 4-5 16,-3-4-12-16,2 2 8 15,-1 0-10-15,-1 0 1 16,-5 0 8-16,2 0-9 0,-1 2 0 16,-3 0 8-16,2-4-1 15,2 4 2-15,-1-5-2 16,0 2-7-16,0 1 7 16,0 0-7-16,0 0 0 15,1-1 0-15,-1 3 0 16,-2 0 1-16,2-5-1 15,-2 5 0-15,0-4 1 16,0 1 0-16,2 0-1 16,-2 1 0-16,3 0 1 15,-3 2-1-15,2 0 1 16,0-4-1-16,0 4 1 16,2-3-1-16,-1 0 0 15,-1 0 1-15,0 2 0 16,-2 1 13-16,0-2-1 0,-2 2-4 15,-3-2 11-15,-4 0 2 16,0 0 10-16,-5 2 2 16,2 0-12-16,-7-5 7 15,2 5-10-15,-5 0-8 16,-3 0-4-16,-3 0-7 16,-1-3 2-16,3 3-2 15,-3 0 0-15,0 0-1 16,0 0-12-16,0-2-22 15,0 2-27-15,0-2-41 16,-13-12-52-16,-14 0-186 16,-8-9-768-16</inkml:trace>
  <inkml:trace contextRef="#ctx0" brushRef="#br0" timeOffset="47445.34">1195 13397 620 0,'0'0'135'0,"0"0"-99"16,0 0 6-16,0 0 133 16,0 0 30-16,0 0-113 0,0 0-23 15,26-48 21 1,-22 45 3-16,1 3-13 0,-3 0-29 16,0 0-16-16,-1 0-19 15,7 5-16-15,1 15 27 16,2 8-7-16,1 8 1 15,5 5-5-15,-1 3-8 16,1-5 3-16,2 2-6 16,-2-3-4-16,-2-6 13 15,1-6-14-15,-4-4 1 16,-1-8 0-16,-5-4-1 16,2-5 7-16,-2-2 0 15,3-3-1-15,9 0 32 16,11-15 37-16,19-12-27 15,21-13-26-15,36-28-13 16,33-24-2-16,34-12-7 0,7-5 1 16,-17 14 7-16,-37 28 0 15,-40 24-6-15,-21 11 6 16,-6 6 5-16,2-2 8 16,-2 0-20-16,-2 3 8 15,-18 8 1-15,-14 6-9 0,-9 6 0 16,-11 0 0-1,-4 5 0-15,0 0-1 16,0 0-37-16,0 0-73 16,-41 7-60-16,2 5-120 15,-9-3-388-15</inkml:trace>
  <inkml:trace contextRef="#ctx0" brushRef="#br0" timeOffset="58257.76">7012 3324 84 0,'0'0'177'16,"0"0"-131"-16,0 0-15 16,0 0 93-16,0 0-12 15,0 0-32-15,0 0-15 16,0-5-2-16,0-1 22 16,6-2 19-16,2-1-1 15,-4 1 8-15,0 4-6 16,-2 0-1-16,-2 4-7 15,0 0-31-15,0 0-18 16,0 0-9-16,0 0-27 16,0 0-12-16,0 2-10 0,-8 14 10 15,-11 7 14 1,2 1-1-16,-3 0-7 0,3-2 7 16,3-3-13-16,1-2 1 15,1-3 5-15,5-6-6 16,1-2 8-16,4-2-8 15,0-4 0-15,2 0 13 16,0 0-5-16,0 0 6 16,0 0 5-16,0-6 2 15,0-10-15-15,6-7-6 16,9-4-6-16,2-5-3 16,4 0-7-16,-2-4 7 15,2 3 8-15,-2 3-1 16,-4 2 2-16,-1 3 0 15,-3 4 0-15,-3 3 8 0,-1 4 3 16,-2 4 10-16,-1 2 1 16,-1 6-8-16,-3 0 10 15,2 2-11-15,-2 0-7 16,0 0-5-16,0 0-1 16,0 0 0-16,0 4-10 15,2 14 10-15,2 8 30 16,-2 10-1-16,2 4-7 15,1 4 10-15,-2 5-1 16,-1 1 14-16,-2 4-18 16,0 0-10-16,0 2 10 15,0-3-8-15,0 0-6 16,0-2 0-16,0-1 1 0,-2-4 3 16,-6-2 0-1,4-5-16-15,-2-2 13 0,-1-7-14 16,3-4 0-16,-1-6 5 15,0-6-4-15,3-2-1 16,0-1 0-16,2-4 0 16,-2-2-6-16,2 0-10 15,0-3-46-15,0-2-21 16,0 2-21-16,0-2-11 16,0 0-34-16,-6-2-48 15,-3-12-203-15,-5-4-460 0</inkml:trace>
  <inkml:trace contextRef="#ctx0" brushRef="#br0" timeOffset="58608.5">6787 3987 567 0,'0'0'271'16,"0"0"-228"-16,0 0-25 15,0 0 74-15,0 0 59 16,0 0-75-16,0 0 17 15,6 12 62-15,13-12-21 16,5 0-36-16,5 0 1 16,9 0-17-16,4 0-16 15,10-7-19-15,1-1-21 0,0 0 0 16,1 2-11-16,-5 3-5 16,-5 3 9-16,-3 0-8 15,-10 0 5-15,-4 0-6 16,-10 0-3-16,-5 0 7 15,-5 0-14-15,-3 0 1 16,-4 0 0-16,0 0-1 16,0 0-7-16,0 0-29 15,0-5-39-15,0-9-18 16,0-30-156-16,-11 3-123 16,-8-6-269-16</inkml:trace>
  <inkml:trace contextRef="#ctx0" brushRef="#br0" timeOffset="59573.36">7229 3050 517 0,'0'0'354'0,"0"0"-214"15,0 0-100-15,0 0 57 16,-52-106 76-16,43 85-49 16,2 3-38-16,1 4-23 0,-3 2 12 15,0 2-13 1,-2 0-23-16,-5 2-8 0,-2 2-9 16,-7 0-3-16,-4 4-11 15,-6 2 0-15,-5 0 6 16,-6 0 1-16,3 5 11 15,-2 10-11-15,3 1 1 16,4 4-1-16,1 4 0 16,1 5-15-16,6 2 9 15,0 6-9-15,5 1 0 16,0 6 6-16,3-1-6 16,3 6 13-16,2 1-11 15,1 3-2-15,6 3 26 16,-1-3-20-16,3 3 0 15,2 1 4-15,4-1-9 0,2 2 11 16,0-1-3 0,0-2-9-16,4 2 15 0,8-3-15 15,1-4 2-15,5-2 4 16,-1-4 1-16,4-4 9 16,3-1-6-16,5-5 8 15,0-5 9-15,5-3-14 16,3-4 11-16,1-4-5 15,3-1-12-15,1-5 21 16,4-3-11-16,3-4 6 16,3-3 1-16,4-2-11 15,4 0 5-15,5-4-3 16,-1-8-14-16,1-2 15 16,-3-2-10-16,0-3-6 15,-4-1 1-15,-1-3 0 0,-4-4 0 16,-6-5-1-16,-3-5 2 15,-4-8 7-15,-4-7-8 16,-5-6 4-16,-6-8-5 16,-5-5-2-16,-7-2-11 15,-7-4 6-15,-1 5 7 16,-5 0 0-16,0 1 10 16,-7 6 5-16,-10 2-9 15,-6 1 7-15,-6 6-1 16,-2 2 6-16,-6 5-18 15,-4 6 22-15,-4 4-21 16,-5 7 7-16,-5 6 7 0,-5 6-6 16,-6 7-4-16,-4 5-5 15,-2 5 0-15,-3 3 13 16,1 0-13-16,5 6 9 16,7 8 1-16,6 3-10 15,6 0 0-15,2 4-7 16,6-1-4-16,5 1 10 15,-1 4 1-15,6-3-15 16,4 2-70-16,10-2-133 16,2-2-48-16,7-6-71 15,2-8-360-15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5:52.325"/>
    </inkml:context>
    <inkml:brush xml:id="br0">
      <inkml:brushProperty name="width" value="0.05292" units="cm"/>
      <inkml:brushProperty name="height" value="0.05292" units="cm"/>
      <inkml:brushProperty name="color" value="#FF0000"/>
    </inkml:brush>
  </inkml:definitions>
  <inkml:trace contextRef="#ctx0" brushRef="#br0">6332 3333 537 0,'0'0'218'15,"0"0"-139"-15,0 0 1 16,0 0 27-16,0 0 59 15,0 0-36-15,0-45-62 16,0 45-8-16,0 0 2 16,0 0-12-16,0 0-2 15,0 0-31-15,0 0-9 0,0 0-7 16,0 0-1-16,0 0-1 16,0 0-1-16,0 0 1 15,-7 0 1-15,-1 0 0 16,-4 0 7-16,1 0-1 15,1 3-5-15,4-3 9 16,3 0 6-16,2 0 9 16,1 0 28-16,0 0-23 15,0-4-21-15,0-5 0 16,0-1-9-16,9-2-2 16,5 0 1-16,3 5-8 15,1 0 9-15,2 6-6 16,0 1-1-16,2 3 7 0,1 23 1 15,2 8 36 1,-4 11-17-16,0 7-4 0,-5 4-1 16,-8 6-15-1,-5 4 0-15,-3-1 8 0,-3 0-8 16,-19-2 16-16,-7-9 0 16,-5-6-14-16,-1-10 24 15,-3-9 17-15,0-9-2 16,1-13-14-16,3-7-9 15,3 0 4-15,4-14-17 16,4-13-5-16,7-8-2 16,6-3-8-16,5 0 10 0,5 2-7 15,0 4-2 1,6 3 8-16,17 5 1 0,3 6-12 16,6 6 12-16,7 8 0 15,0 4 0-15,1 0-1 16,1 15 1-16,3 6 10 15,-2 4-10-15,1 1 0 16,-5-2 1-16,-5-2-1 16,-4-5-13-16,-7-5-24 15,-2-4-32-15,-4-5-3 16,-3-3-26-16,3-8-6 16,1-42-56-16,-3 4-182 15,-3-7-44-15</inkml:trace>
  <inkml:trace contextRef="#ctx0" brushRef="#br0" timeOffset="715.52">6741 3127 643 0,'0'0'164'0,"0"0"-110"16,0 0 37-16,0 0 29 16,-110-113-32-16,72 93-10 15,-5 3-19-15,-3 5 8 16,-3 5 1-16,-3 0-17 15,-1 5-4-15,0 1-10 16,-3 1 3-16,-1 0-7 16,0 0 7-16,4 11-10 15,-1 7 10-15,3 2-20 16,1 6 3-16,6 6-2 16,2 1-6-16,6 4 4 15,5 6-3-15,5 3-5 0,3 6 10 16,5 1-11-16,2 2 9 15,5 3 2-15,5 3-11 16,1 3 3-16,3 3-3 16,2-2-9-16,0 5 23 15,0 2-17-15,9 1 2 16,9-3 1-16,3-3 0 16,6-8 0-16,7-6-2 15,9-7 2-15,3-10 15 16,8-7 19-16,8-2 1 15,9-9-6-15,5-4-2 16,5-7-20-16,2-6-6 0,5-1-5 16,-1 0 1-1,-4-8-7-15,-3-10-16 0,-2-3-4 16,-6-4-5-16,-7-8 19 16,-3-2-20-16,-10-14 18 15,-5-9 7-15,-7-12 0 16,-11-10-9-16,-6-6 9 15,-12-5-33-15,-11 0 32 16,0 0 2-16,-9 4 3 16,-16 6 21-16,-6 2-4 15,-8 9 23-15,-3 4-22 16,-6 8 13-16,-3 5 18 16,-2 10-5-16,-1 4-23 0,-2 7-11 15,-2 6-12 1,-2 4 4-16,0 8-5 0,-2 4-7 15,-1 4 5-15,3 5-4 16,2 1-4-16,6 0-23 16,10 12-137-16,-5 9-102 15,16-3-229-15,2-9-559 0</inkml:trace>
  <inkml:trace contextRef="#ctx0" brushRef="#br0" timeOffset="10430.62">7906 6527 55 0,'0'0'118'0,"0"0"-77"16,0 0-5-16,0 0 46 15,0 0-21-15,0 0-11 16,-2-10-18-16,2 10-24 16,0-2 18-16,0 0 5 15,-3 2 9-15,3-2 8 16,0-1-15-16,-1 3-19 15,1-1 15-15,0 1-7 0,-3 0-9 16,3 0 1-16,0 0 5 16,-2-2-2-16,2 2-5 15,-4 0-12-15,1 0 6 16,-4 0-4-16,-1 0-2 16,-6 0 12-16,-1 0-12 15,-4 0 7-15,0 0 1 16,-1 0 12-16,-3 0 3 15,0 3-9-15,4 2-5 16,-3 2 10-16,1-2-13 16,2-1 12-16,3-1 11 15,1 4-6-15,1-5 8 16,5 2-12-16,3-3-2 0,1-1 3 16,3 3-8-16,2-3-5 15,0 0-7-15,0 0 0 16,0 0-2-16,0 0 2 15,0 0-1-15,0 0 0 16,0 0 1-16,8 2 18 16,8-2 19-16,2 2-11 15,5 0 17-15,3 0-23 16,6 0-1-16,1-2 9 16,5 0-12-16,4 0 4 15,3 0-3-15,-1 0-9 16,1 0 13-16,-1 0-20 15,-1 0-1-15,-3 0 1 16,-3 0 0-16,1 0 14 16,-1 0-15-16,-2 0 0 0,1 0 19 15,1-4-6-15,1-2-6 16,-2 2 2-16,2 0-7 16,-2 0-1-16,-1-1 7 15,0 2-7-15,0 1-1 16,0 0 2-16,-1-3-2 15,-3 5 0-15,1-3 0 16,0 1 1-16,2 2-1 16,1-2 0-16,1 2 7 15,2-2-7-15,2-1-1 16,-2 2 1-16,5-3 0 16,-1 0 0-16,1 2 0 0,3-2 0 15,-2-1 6 1,1 2-6-16,-3-1 0 0,3-3-7 15,-3 4 7-15,3-1 9 16,-3-2-8-16,2 2-1 16,-1 0 6-16,-3 1-5 15,-2 0-1-15,-2 1 6 16,0-1-6-16,-3 2 9 16,-1 1-9-16,-2 0-6 15,1 0 6-15,3 0 1 16,-3 0 12-16,2 0-6 15,1 0-5-15,-1 0 5 16,3 0-7-16,-2 0-1 16,1 0 1-16,-1 0 0 15,1 1 0-15,-1 2 0 16,1 1 0-16,-2-3-1 16,4 3 1-16,1-1 0 0,-3-1 1 15,3-2-1-15,0 2 1 16,0-1-1-16,2 4-4 15,1-3 4-15,-2 1 1 16,6-1 0-16,-2 0-1 16,1 1 0-16,1-1 2 15,-4 0-1-15,4 0-1 16,0-2 0-16,1 1 0 16,1 1 0-16,1-2 0 15,-2 2 0-15,1-2 0 16,1 3 0-16,2-3 0 15,0 0 1-15,0 2-1 16,0-2 0-16,0 2 0 16,4-2-1-16,-3 2 1 0,1-1 0 15,-1-1 1-15,0 0-1 16,1 3 0-16,-2-3-1 16,1 0 0-16,-1 0 1 15,1 0 7-15,-2 0-7 16,1 0-1-16,-2 0 1 15,0 0-2-15,-2 0 2 16,3 0-1-16,1 0 2 16,-2 0-2-16,4 0-4 15,-1 0 5-15,2 0 1 16,1 0 6-16,-1 0-7 16,3-3-3-16,-1 2 3 0,1-1 10 15,-2 0-10-15,2 0 0 16,-3-3-6-16,3 3 6 15,-3-1 1-15,1 1 5 16,0-3 0-16,-1 3 12 16,-4 0-18-16,0 1 0 15,-3-1 1-15,2 0-1 16,-2 2 7-16,1-2-7 16,3-1 0-16,-4 3 10 15,1-1-8-15,2-1 4 16,0 2-5-16,3-2 0 15,-2 2 10-15,2 0-11 0,-1 0-5 16,-2-3 5 0,0 3 0-16,3-1 1 0,-2 1-1 15,2-3 8-15,2 3-5 16,-4-1-3-16,4-1 2 16,-2 2 3-16,-1 0 3 15,0 0-8-15,0 0 0 16,3 0 0-16,-1 0 12 15,1 0-11-15,4 0-1 16,0 0 1-16,-1-2 6 16,6 2-6-16,-3 0-1 15,1 0 0-15,-4 0 0 16,2 0 0-16,-1 0 0 16,0 0 0-16,2 0 1 15,-4 0 5-15,4 0-6 0,5 0 1 16,-3 0 12-16,7 0-6 15,2 0 0-15,3 0-7 16,-1 0 1-16,0 0 6 16,3 4-7-16,0-3 0 15,0 3-1-15,-1 1 1 16,2-3-6-16,-2 2 6 16,1-2 1-16,-3 0 5 15,-1 0-5-15,-1-2 0 16,-6 0-2-16,-1 0-5 15,-3 0 6-15,-3 0 0 0,-3 0 0 16,1 0 1-16,-2 0 0 16,-1 0-1-1,-2 0 0-15,1 0 0 16,0 0 0-16,-2 0 0 0,2 0 0 16,-1 0 1-16,-2 0-1 15,2 0-4-15,-1 0 2 16,0-2 3-16,2 2-1 15,2-2 0-15,-2 2 1 16,0 0-2-16,0 0 1 16,-2 0-1-16,0 0 1 15,-1 0 0-15,-1 0 0 16,0 0 0-16,0 0 0 16,-1 0 0-16,1 0 0 0,-2 0 2 15,-1 0-2-15,-2 0 0 16,2 0 0-16,-2 0 0 15,-3 0 0-15,3 0 4 16,-3 0-4-16,2 0-1 16,1 0 1-16,-1 0 0 15,2 0 0-15,3 0 1 16,2-2-1-16,2-2 1 16,1 0-1-16,-3 0 0 15,-1 1 0-15,0 0 0 16,-4 1 1-16,0-1-1 15,-1 0 0-15,0 1-1 16,-1 0 1-16,2-1 0 16,-1 1 1-16,1 0-1 15,1 1 6-15,-3 1-6 0,-1-2 0 16,1 2 0-16,-2 0 0 16,3 0-2-16,-4 0 2 15,3 0 0-15,-1 0 0 16,-1 0-1-16,-2 0-1 15,0 0 2-15,0 0 1 16,2 0-1-16,0 0 0 16,0 0 0-16,2 2 10 15,1-2-9-15,-2 1 0 16,2 1-1-16,0 0 1 16,-1 1 5-16,0-3-6 15,1 2 1-15,-1-2 4 16,1 0-4-16,-3 0 0 15,2 0 12-15,1 0-11 16,-1 0 4-16,-3 0-2 0,2 0-2 16,-1 0 3-16,-3-2-4 15,2-3 7-15,-3 2 2 16,-1-1-9-16,1 2 0 16,-2-1 0-16,4 1 0 15,-1 0 7-15,1 2-8 16,0 0 0-16,3 0-1 15,-4 0 2-15,3 0 0 0,-2 0-1 16,0 0 2 0,-1 0 2-16,2 0-4 0,-2 4 0 15,2-1 2-15,-1 1-2 16,-1-2 7-16,3 1-7 16,-1-1 0-16,-4 1 10 15,2-1-10-15,-3 0 0 16,-1 1 8-16,-1 0-8 15,-6 1 6-15,0-3-6 16,0 2 0-16,-1-3 7 16,-1 0-7-16,1 1 1 15,1-1 1-15,1 0-2 16,1 0 2-16,2 0-2 0,0 0 0 16,4 0 5-16,2 0-5 15,-3 0 0-15,5 0 0 16,1 0 1-16,0 0-2 15,0 0 1-15,1-4 0 16,0 1-1-16,-3 1 1 16,0-2 0-16,-2 0 0 15,-4-1 0-15,-1 1 12 16,-9 1 0-16,-1-4 13 16,-3 3 10-16,-7 1 5 15,-1-1 12-15,-7 1-5 16,0 2-26-16,-2 1-21 15,0 0-6-15,-11-4-56 16,-13 1-119-16,-10-7-389 0</inkml:trace>
  <inkml:trace contextRef="#ctx0" brushRef="#br0" timeOffset="13214.11">2596 7561 13 0,'0'0'150'16,"0"0"-111"-16,0 0-9 15,0 0 24-15,0 0 9 16,0 0-11-16,-2-20-13 16,2 17-19-16,0-2-8 15,0 1-12-15,0 0 12 16,0 0 12-16,0 0 11 16,-3 0 1-16,2 1 16 15,-2 0-13-15,1 2 0 16,0-2-9-16,-1 2 14 15,1-2-2-15,-2 1 2 0,-1 0-19 16,1 2-19 0,-5 0-5-16,-2 0 1 0,0 0-2 15,-3 0 8-15,-1 0 1 16,2 0-3-16,-1 0 17 16,3 0-12-16,1 0 10 15,3 0-13-15,4 0-6 16,1 2 5-16,-1-2-6 15,3 0-1-15,0 2 0 16,0-2 1-16,0 0 1 16,0 0-2-16,0 0-9 15,0 3 9-15,11-2 7 16,6 2 16-16,7 1 20 16,7-1-27-16,5 0 9 15,3 1-9-15,9 0 1 0,4-3 3 16,4 2-19-1,2-3 5-15,5 1-5 0,-3-1-1 16,2 0 17-16,-2 0-17 16,1 0 1-16,-3 0 6 15,0 0 0-15,-1 0-5 16,2 0 9-16,-3-1-10 16,4-3 9-16,-2 1-10 15,1 2 1-15,1 1 7 16,2-3-8-16,-2 3 0 15,2-1 0-15,1 1 1 16,-1-3 6-16,0 3-7 16,-1 0-2-16,1 0 1 0,-2 0 1 15,0 0-6-15,-2 0 6 16,0 0 0-16,-3 0 0 16,-1 0 0-16,2 0 1 15,-2 0-1-15,4 0 0 16,-2 0 6-16,1 0-6 15,3-2-1-15,-2 2 1 16,0-1 0-16,0 1 7 16,0-3-6-16,2 3 0 15,0 0 9-15,1 0-4 16,2 0-5-16,1 0 8 16,0 0-8-16,1 0-1 15,-2 0 10-15,-1 0-9 16,-5 0-1-16,1 0 8 0,0 0 0 15,-2 0 10-15,-2 0-8 16,0 0 3-16,-1 0-7 16,0 0-6-16,1 0 19 15,2 0-4-15,0 4-5 16,0-2-2-16,6 2-6 16,-3-1 5-16,5-3-6 15,0 1 0-15,3 2 12 16,2-2-12-16,3 2 0 15,-1-2 6-15,0 2-7 16,1-2 6-16,-4 2-6 16,1-1 0-16,0-1 11 15,-1-1-11-15,1 2 1 16,-3 0 6-16,1 3-7 16,-3-3 9-16,4 0-9 0,-6-1 0 15,1 2 2-15,-1-3-2 16,-4 1-1-16,0-1 0 15,-3 0 2-15,-3 0 0 16,1 3-1-16,-1-3 0 16,-1 0 9-16,0 0-8 15,1 1 5-15,-2-1 1 16,0 0-6-16,-1 0 13 0,0 0-13 16,-2 0-1-1,-1 0 18-15,1 0-18 0,-3 0 6 16,4 0 4-16,-4 0-9 15,1 0 16-15,1 0-10 16,-1-1-5-16,0-2 6 16,2 3-8-16,-3-1 0 15,3 1 0-15,-1-3 1 16,4 3 8-16,-1-1-8 16,0 1-1-16,-2-2 1 15,1 2-1-15,2-2-1 16,-1 2 1-16,2-2 0 15,0-1 3-15,1 1-3 16,-1 0-1-16,-1 1 0 16,3-1 0-16,-6-1 1 15,4 3 0-15,-1-1 1 16,-2-2-2-16,1 2 1 0,-3-2 0 16,4 2 0-16,-2 1 0 15,4-3 1-15,-1 3-1 16,1-1 0-16,-2 1 1 15,0-3-1-15,1 3 0 16,0-1 0-16,-2 1 0 16,1 0 0-16,-4 0 0 15,1 0 0-15,-5 0 7 16,-1 0-6-16,-1 0 6 16,-9 0 3-16,-2 0 2 15,-7 0 14-15,-6-3-7 16,-5 3 0-16,-2-2 11 15,-6 2-19-15,-3-1-10 0,0 1-1 16,0 0-5-16,0 0-37 16,-10 0-111-16,-12 0-201 15,-7-4-250-15</inkml:trace>
  <inkml:trace contextRef="#ctx0" brushRef="#br0" timeOffset="16378.19">10923 7556 317 0,'0'0'85'0,"0"0"-52"16,0 0 31-16,0 0 30 16,0 0-29-16,0 0-50 15,0 0-2-15,0-15-2 16,0 12 13-16,0-2-1 15,0 4 12-15,0-3 17 16,0 1-13-16,0 2-2 16,0 1 1-16,0 0-19 15,0 0-8-15,0 0-2 16,0-3-8-16,0 3 13 0,0 0 2 16,0 0-4-1,0 0 11-15,0 0-7 0,0 0 10 16,5-1 9-16,5 1 1 15,7-3-13-15,10-1 2 16,8 1-5-16,13-1-3 16,3 0-16-16,7 1 0 15,5 1 11-15,3 0-12 16,3 0 1-16,5 1-1 16,2-1 0-16,2 0 8 15,0-1-8-15,2 3-1 16,3-2 1-16,1 2 1 15,1 0 12-15,0 0-3 16,2 0-7-16,0 0 6 0,-3 0-9 16,1 0 1-16,0 0 9 15,-5 0-10-15,0 0 10 16,0 0-10-16,-3 0-6 16,2 0 6-16,2 0 0 15,-4 0 1-15,2 0-1 16,-4 0 0-16,1 0 0 15,-5 0 0-15,-2 0 1 16,1 0-1-16,-1 0 3 16,-3 0-3-16,3 0 12 15,-3 0-5-15,1 0 13 16,-1-2-11-16,-1 0-2 16,-1 1 9-16,2-2-6 0,3 2-8 15,-3 1-2 1,0-3 1-16,2 2 10 0,-1 1-11 15,-2 0-1-15,-3-3 0 16,3 3 0-16,-5-2 0 16,0 1 1-16,-2-2 0 15,0 0 5-15,-3 2-4 16,0-1 0-16,0 0 10 16,-2 2-5-16,0 0 7 15,3 0-3-15,0 0-2 16,2 0-1-16,-2 0-7 15,2 0 1-15,-2 0 6 16,-2 0-7-16,-2 0 0 16,3 0-1-16,0 0 1 15,-1 0 0-15,-2 2 0 0,2 0 1 16,0-1-1 0,-3 2 2-16,2 0 4 0,-1-2-6 15,-1-1 0-15,-2 2 1 16,2 1-1-16,-4-2-1 15,2-1 0-15,-2 3 1 16,0-3 0-16,0 1 0 16,-3-1 0-16,3 0 2 0,-5 3-2 15,3-3 9 1,-3 0-8-16,-1 0 7 0,3 0 16 16,-4 0-8-1,1 0-5-15,1 0-3 0,0 1-8 16,1 1 1-16,1-2-1 15,-1 2 1-15,-1 0 8 16,-1 1-9-16,3-1 2 16,0 0 4-16,-1 1-6 15,1-1 1-15,-2 0 4 16,2 1-3-16,1-2-2 16,-2 2 1-16,-1-3-1 15,-1 1 6-15,1-1-5 16,-4 3 9-16,6-2-9 15,-2-1 5-15,3 0 2 16,2 2-7-16,0-2 0 16,-1 0 5-16,2 0-6 15,-2 0 0-15,3 0 2 16,-1 0-1-16,2 0 22 0,0 0-10 16,0 0 0-16,0 0 0 15,-1 0-4-15,-3-2 6 16,1 1-15-16,0-2 0 15,-2 2 0-15,-1-2 1 16,-1 2 1-16,-5-2 5 16,1-1-6-16,-3 2 9 15,-3-1-10-15,3 1 1 16,-4 2 0-16,1-3-1 16,-2 1 7-16,1 2-7 15,-1-2 0-15,0 2 1 16,-4-2-1-16,2 2 0 15,-2-1 0-15,-1 1-1 0,1 0 1 16,-2 0-1-16,1 0 1 16,-1 0 0-16,0 0 0 15,-4 0 0-15,4 0 0 16,2 0 0-16,0 0 6 16,-2 0-6-16,5 0-8 15,2 0 8-15,-1 0 0 16,0 0 2-16,0-3-2 15,2 2 0-15,0-2-1 16,-1 2 1-16,-1-2-1 16,-2 1 1-16,-1 1 0 15,2-2-1-15,-3-1 1 16,-3 0 0-16,2 3 0 0,-3-4 0 16,2 2 0-1,1-2 0-15,0 3 0 0,-2-2 0 16,0 3 0-16,1-4 0 15,-1 3 4-15,1 0-4 16,-2 0-1-16,0 1 1 16,2-2 0-16,0 1 0 15,0 0 0-15,-3 0 0 16,2 0 6-16,-2-1-6 16,-1 0-1-16,0-1 1 15,1 2-1-15,-1-2 1 16,-1 0 0-16,0 1 0 15,-2 3 2-15,2-5-2 16,-2 3-1-16,2 0 0 0,0-1 1 16,0 0 0-16,1 3 0 15,-2-2-5-15,-1 2 5 16,3 0 0-16,0 0 0 16,2 0 0-16,-1 0 0 15,3 0-1-15,0 0 1 16,3 0-6-16,1 0 6 15,-2 0 1-15,2 0-1 16,0 0 1-16,2 0 1 0,0 5 4 16,0-4-6-1,0 1 0-15,-2-2 0 0,0 0 0 16,0 0 0-16,3 0 5 16,1 0-5-16,0 0 0 15,1 0-1-15,2-3 1 16,-3-2 0-16,-4 1 0 15,-2 2 1-15,-5-1 4 16,-2 0-3-16,-7-1 24 16,-1 2-2-16,-6 2-23 15,-3-2 8-15,-1 2-9 16,-2 0-29-16,0 0-46 16,-38-2-75-16,-5-3-218 15,-12-4-453-15</inkml:trace>
  <inkml:trace contextRef="#ctx0" brushRef="#br0" timeOffset="18832.54">2723 8412 71 0,'0'0'22'0,"0"0"57"15,0 0-30-15,0 0-16 16,0 0 18-16,0 0 18 15,0 0 12-15,6-5 2 16,-6 5 1-16,0 0-10 16,0 0-5-16,0 0-27 15,0 0-26-15,0 0-15 16,-2 0-1-16,-8 0 1 16,-9 0 6-16,0 0-7 0,-6 0 1 15,-4 0 9 1,0 5-10-16,0-1 0 0,-2 0 19 15,4 0-6-15,0-2 0 16,4 2 4 0,6-1-7-16,7 0 13 0,0 0-21 15,6-2 5-15,4-1-6 16,0 0 0-16,0 0-1 16,0 0 1-16,0 0 9 15,0 0-5-15,0 0-5 16,0 0 0-16,0 0 15 15,0 0-8-15,0 0 7 16,8 0 8-16,15 0 11 16,8 0 28-16,12 0-31 15,10 0-12-15,5 0-2 0,8 0-8 16,5-1 2 0,6-2-4-16,5 0 0 0,3 2 7 15,2-1-12-15,3-1-1 16,-6 2 7-16,1-1-1 15,-2 0 4-15,3 0-3 16,-1 2 8-16,1-2 2 16,-2 2-9-16,4-2 2 15,2 2 13-15,-1 0-9 16,2-2 10-16,3 2 0 16,1-2-8-16,5 0 7 15,1-1-17-15,2 2-6 16,0 1 1-16,-3 0 0 15,0 0 5-15,-2 0-6 16,3 0 0-16,-4 0 0 0,-1 0 0 16,2 0 0-16,-2 0 6 15,-2 0-6-15,0 0-5 16,-1 4 5-16,1 0 0 16,-3 0 6-16,2 0-6 15,1 0-2-15,0-3 2 16,-3 2 0-16,3-1 11 15,-3-2-2-15,1 1-7 0,-1-1-1 16,-2 0 6 0,-2 0 1-16,0 3-8 0,0 0 1 15,-2-2 6-15,1 0-6 16,-3-1-1-16,0 3 1 16,-1-1-1-16,-4-2 1 15,1 2-1-15,-4-2 0 16,-1 0 3-16,-5 2-3 15,0-2 0-15,-5 3 0 16,-4 0 0-16,1-1 1 16,-3 2 6-16,-2-1-6 15,-1 4 13-15,0-3-14 16,-1 2 0-16,0-2 1 16,-3 0-1-16,-1 3 7 15,-4-5-7-15,4 5 0 0,-4-2 7 16,3 0-7-1,-3-1 0-15,2 2 5 0,-2-1-5 16,1-2 0-16,1 1 0 16,0-2 0-16,1 3 5 15,2-2-5-15,1-1 0 16,-1 0-1-16,3 1 1 16,-4-3 0-16,2 2 0 15,2-2 1-15,0 0 10 16,0 0-11-16,2 0 2 15,-1 0-1-15,2 0-1 16,-1 0 10-16,0 0-9 16,-4 0-1-16,5 0 1 15,-4 0-1-15,1 0 0 16,-1 0 6-16,-2 0-5 0,-1 0 15 16,0 0-15-16,0 0 2 15,-1 0-2-15,2 0 7 16,0 0 0-16,1 0 0 15,1 0-1-15,-2 0 9 16,3 0-10-16,-2 0 10 16,-2 0-3-16,2 0-12 15,-3 0 13-15,0 0-7 16,0 1-7-16,-3 1 10 16,2 0-9-16,1 0 1 15,-3 0-1-15,2-2 0 16,0 0 13-16,1 0-7 0,-2 0-6 15,2 0 13-15,-2 0-13 16,-3 0 0-16,1 0 8 16,0-4 1-16,0 0 2 15,1 3-12-15,-1-4 0 16,5 1 0-16,-2 2 1 16,-2 1 1-16,1-1 5 15,0-1-6-15,-2-1-2 16,1 2 1-16,-1 0 0 15,-1 1 6-15,2-2-5 16,0 1-1-16,-3 0 0 16,-1 2 1-16,-2-2 13 15,-2 0-13-15,-2 0 0 16,-5 0 18-16,-2-3 0 16,-4 5 5-16,-4 0-2 15,-3-3-9-15,-5 3 3 16,-5-2-16-16,-4 2 1 0,-4 0-1 15,0 0-6-15,0 0-22 16,-4-2-13-16,-39-5-76 16,1-2-146-16,-5-5-472 0</inkml:trace>
  <inkml:trace contextRef="#ctx0" brushRef="#br0" timeOffset="20348.73">1402 5833 610 0,'0'0'87'0,"0"0"-59"0,0 0 40 16,0 0 111-16,0 0-101 15,0 0-34-15,0 0 28 16,27-42 67-16,-25 40-18 16,-2 2-26-16,2 0-10 15,-2 0-31-15,0 0-21 16,0 0-12-16,0 0-21 16,0 0 0-16,3 14-2 15,5 8 2-15,0 7 35 16,4 8-16-16,-1 4 6 15,3 1 10-15,-4 1-4 16,3-3-9-16,1-3-12 0,-4-7-8 16,0-6 7-16,-1-4-9 15,-4-8 1-15,-1-4 6 16,-2-5-6-16,-2-3 13 16,2 0-13-16,0 0 15 15,4 0 53-15,11-15 25 16,10-16 31-16,19-17-92 15,20-13-33-15,15-17-15 16,13-11-33-16,9-5 16 16,4-1 5-16,-2 3 10 15,-7 8 3-15,-9 10 3 16,-9 10-1-16,-11 10 10 16,-10 12 2-16,-13 10 0 15,-13 7 0-15,-10 11 6 16,-10 4 0-16,-8 6-5 0,-3 3 0 15,-2 1-2-15,0 0-5 16,0 0-19-16,0 0-51 16,0 0-54-16,0 7-29 15,-20 19-5-15,-3-3-156 16,-8-4-167-16</inkml:trace>
  <inkml:trace contextRef="#ctx0" brushRef="#br0" timeOffset="42490.51">4636 10057 124 0,'0'0'126'0,"0"0"-99"16,0 0-20-16,0 0 22 16,0 0 17-16,0 0-46 15,-13 0 2-15,13 0-1 16,0 0 11-16,0 0-8 15,0 0-2-15,0 0 6 16,-2 0 14-16,-1 0-16 16,1 0-6-16,-1 0 13 0,-2 0 4 15,4 0-16-15,-4 0-1 16,3 0 28-16,-2 0-9 16,2 0 4-1,-3 0-6-15,3 0-4 0,-1 0 7 16,3 0-5-16,-2 0 0 15,2 0 1-15,0 0 7 16,0 0 2-16,0 0-5 16,0 0 5-16,0 0-11 15,0 0-8-15,0 0 0 16,2 0 5-16,14 0 28 16,2 0-3-16,2 0-7 15,2 0-19-15,3 0 2 16,4 0-6-16,2-1-5 15,3 1 19-15,-1 0-18 0,2-1 5 16,1-2-6 0,-3 1 5-16,4 0 15 0,-4 2-13 15,0-2-8-15,-2-1 7 16,3 3-6-16,-3 0-1 16,0 0 1-16,0 0 0 15,3 0 7-15,-4-3-8 16,2 1 0-16,-1 0 0 15,3 0 0-15,1 0 1 16,-1 1 0-16,1-2-1 16,1 1 7-16,-2 0-7 15,-1 0 0-15,-2 2 0 16,0 0 0-16,1 0 0 16,-1-2 0-16,-2 2 0 0,2-2 0 15,-2 0 0-15,2 0 0 16,-2-1-1-16,0 0 2 15,0 1-1-15,0 0 0 16,0 2-5-16,0-2 5 16,0 2 1-16,2-3-1 15,1 1 0-15,-1-1 1 16,-2 1-1-16,2 0 0 16,0 0 0-16,-2-1 0 15,3 3 0-15,-1-3 0 16,-2 1 0-16,2 2 0 0,2 0 0 15,-2 0 0-15,3 0-1 16,1-2 1-16,2 2 0 16,-2 0 0-16,1 0 0 15,-1 0 0-15,1 0-1 16,-2 0 1-16,2 0 0 16,-3 0 0-16,2 0 0 15,1 0 0-15,-1 0 0 16,1 0 0-16,3 0 0 15,0 0 0-15,1 0 1 16,1 0-1-16,-1 0 0 16,2 0 0-16,1 0 0 15,-1 0 0-15,3 0 1 16,-1 0-1-16,3 2 0 16,-3 0 0-16,3-2 1 15,-2 3-1-15,0-3 0 16,-3 0 0-16,0 3-1 0,1-3 1 15,-1 0 0-15,-1 0 0 16,5 0 1-16,-4 0-1 16,3 0 0-16,-1 0 0 15,3 0 8-15,-1 2-8 16,4-2 0-16,-1 2 0 16,0-2 0-16,4 0 1 15,1 0-1-15,-3 0 1 16,2 0-1-16,-3 0 0 15,0 0 1-15,0 0-1 16,-3 0 1-16,1-2 4 16,2-3-4-16,-2 5 0 15,2-5 8-15,1 3-8 16,3-2 1-16,1 0 3 16,1-1-4-16,0 2 14 0,2-1-8 15,0-1 11-15,0 2 3 16,-2-1-8-16,2-1-2 15,-1 3-1-15,-1-1-10 16,0-1 12-16,0-1-11 16,-3 4 6-16,0-3-1 15,-1 0 5-15,-3 0 7 16,0 0-2-16,0 0-6 16,-2 0 6-16,2 2-8 15,0-3 0-15,0 2 0 0,2 1-2 16,1 0-3-1,-1 2-2-15,4-2 5 0,0-1 10 16,2 3-15-16,-1-2-1 16,0 2 10-16,0 0-10 15,-1 0 2-15,-3 0-2 16,5 0 0-16,-1 0 2 16,0 0-2-16,-3 0-1 15,-2 0 1-15,-1 0 1 16,-4 2-1-16,1 1 0 15,0-1 0-15,2-2 1 16,-3 2-1-16,4-2 0 16,-3 2 0-16,-1-1 0 15,4-1 2-15,-4 2-2 16,3 1-2-16,3-3 1 0,-4 2 0 16,4 0 1-1,-3 0 0-15,2 0-1 0,3 2 0 16,2-2 1-16,1 2 0 15,3-1 0-15,1 2-1 16,-1 1 0-16,0-2-8 16,-2 1 3-16,-3-5 6 15,-1 2 1-15,-5 1-1 16,0-3 0-16,-3 0-1 16,5 2 1-16,-5-2 0 15,-2 0 0-15,1 2 9 0,-3-2-9 16,-3 0-2-16,-2 0 1 15,-1 0 0-15,-1 0 1 16,-1 0 0-16,-2 0 0 16,6 0 1-16,-3 0-1 15,3 0 0-15,1 0 0 16,7 0 0-16,-2 0 3 16,5 0-3-16,4 0 0 15,6-2 16-15,5 2 15 16,3 0-20-16,2-2-2 15,1 2-9-15,1 0 0 16,0 0-1-16,1 0 1 16,-1 0 0-16,0 0 1 15,-7 0-1-15,-1 0 0 0,-5 0 0 16,-7 0 5-16,-1-3-5 16,-7 3 0-16,1-2 0 15,-5 2 1-15,3-3 14 16,-1 3-5-16,-1-2-7 15,0 2 7-15,1-2-1 16,1 2-8-16,0-2 9 16,1 2-10-16,1 0 2 15,0 0-2-15,3 0 1 16,5 0 9-16,-1 0-9 16,2 0 0-16,-2 0 0 15,1 0-1-15,-1 0 2 16,-4 0-2-16,-3 0 0 0,-1 0 5 15,-3 0-4-15,0 0-2 16,-4 0 1-16,0 0-1 16,-6 0 1-16,-2 0 0 15,-2 0 1-15,-4 0-1 16,-2 0 1-16,-1 0-1 16,-2 0 0-16,1 0 0 15,-1 0 1-15,4 0-1 16,4 0 2-16,1 0-4 15,1-3 4-15,4 2-2 16,3 1 0-16,-1-2 1 16,4 0-2-16,3 2 1 15,6-3 0-15,5 3 9 16,2 0-8-16,3 0 0 16,-1 0-1-16,4 0 0 0,-1 0 0 15,0 5-1 1,-2-2 1-16,-6 2-1 0,1-3 1 15,-4 0-1-15,-4 1-5 16,-5-3 6-16,-3 0 7 16,-1 0-7-16,-3 2-1 15,-4-2 1-15,0 0-2 16,0 0 1-16,2 0 1 16,0 0 0-16,4 3 0 15,2-3 0-15,3 2-1 0,5 2 1 16,2-3 0-16,4 4 1 15,0-1-1-15,-1 0-2 16,0 0 2-16,-1 0-1 16,-1-2 0-16,-2 2 1 15,1-2 0-15,0-2-1 16,0 0 1-16,-1 2-2 16,1-2 2-16,-3 3 0 15,2-3 2-15,-1 0-2 16,1 0 1-16,-1 3-1 15,0-1 0-15,3 0 0 16,0-2 1-16,2 2-1 16,-2 1 0-16,3-3-1 0,1 0 1 15,0 0 11 1,2 0-11-16,2 0 0 0,-4 0 6 16,1 0-6-16,2 0 0 15,-7 0 0-15,-1 0 0 16,1 0 0-16,-1 0 1 15,-1 0-1-15,2 0 1 16,-2 0 0-16,3 0 6 16,-3 0-1-16,-1 0-5 15,-4 0 0-15,1 0-1 16,-2-3 1-16,1 1 0 16,1 2 0-16,-1 0 0 15,4 0 0-15,-1 0-1 16,1 0 9-16,1 0-9 15,-2 0-1-15,4 0 1 0,-2 0 0 16,3 0 5 0,-2 0-5-16,3 0 0 0,2 0 1 15,-2 0-1-15,7 2 0 16,6 1-1-16,2-3-3 16,3 5 4-16,4-1 0 15,-1 1-2-15,0-2 2 16,2 1 0-16,1 2 0 15,-3-2 0-15,-3-1-6 16,1 0 5-16,-4-1 1 16,-2-2-8-16,-6 0 8 15,-4 0-8-15,-1 0 7 16,-4 0 1-16,-3 0-1 0,-1 0 1 16,-5 0 0-1,1 0 0-15,-1 0 10 0,0-4-9 16,-1 3 6-16,-1-2-7 15,4 1 1-15,-2 0 8 16,1 0-8-16,0 0 0 16,0 0 9-16,2 2-10 15,0-2 15-15,-2 2-6 16,2-2-9-16,-2 2 7 16,-2-3-7-16,-1 3 0 15,-2-3 8-15,1 1-1 16,-5 0 2-16,0 2-2 15,0-2-7-15,-2-1 11 16,-3 1-11-16,3-1 2 0,-1-1-1 16,0-1-1-1,1 5 11-15,-1-5-11 0,0 3 1 16,1 0 9-16,1 0-10 16,5 0 1-16,-2 0 5 15,0 2-3-15,0 0 16 16,0 0 1-16,0 0-5 15,2 0 1-15,2 0-16 16,-2 0 0-16,0 0 1 16,1 0-1-16,-1 0 6 15,-1 0-6-15,-1 2-5 16,-2 2 5-16,0 0 0 16,-2 1 1-16,-3-2-1 15,-3 1 1-15,3-2-1 16,-4 1 0-16,-1 2 1 0,-1-3-1 15,-2 0 1-15,0-2 0 16,-1 2 1-16,1 1-2 16,2-3 18-16,-1 3-10 15,2-3-2-15,-2 2 1 16,3 0-7-16,3 0 0 16,-4 0-2-16,2 0 4 15,-1 0 0-15,-3 0-2 16,2-2 0-16,1 0 6 15,-3 0-4-15,4 0 15 16,-2 0-11-16,1 0-6 16,3 0 12-16,0 0-12 15,0 0 0-15,2 0-1 0,2 0 2 16,2 0 0-16,0 0-1 16,2 0 0-16,0 0 7 15,0-2-6-15,5 0 1 16,-2-2-1-16,6 2-1 15,-2 2 2-15,2 0-2 16,0 0 0-16,-2 0 0 16,-5 0 0-16,1 0 0 15,-7 0 0-15,-5-2 0 16,-3 2 9-16,0-2-1 0,-6-1 1 16,1 3 10-16,-4-3-1 15,-1-1 1-15,-3 2-8 16,2-1-2-16,-2 3 15 15,-3-2-5-15,-1 2-3 16,-1 0-3-16,-1 0-13 16,0 0 0-16,0 0-6 15,0 0-20-15,-1 0-30 16,-50-12-110-16,2 3-137 16,-14-11-404-16</inkml:trace>
  <inkml:trace contextRef="#ctx0" brushRef="#br0" timeOffset="46086.79">2407 11078 221 0,'0'0'130'0,"0"0"-116"15,0 0-14-15,0 0 20 0,0 0 17 16,0 0-16-16,0 0-4 16,-14 0 22-16,14 0 19 15,0 0 2-15,0 0-27 16,0 0 5-16,0 0 2 16,0 0-5-16,0 0 4 15,0 0-17-15,0 0 4 16,0 0-6-16,0 0-9 15,0 0-2-15,0 0 0 16,0 0-9-16,0 0 0 16,14 0 8-16,3 0 24 15,8 0-4-15,6 0-10 16,4 0-2-16,11 0 0 16,0 0 0-16,8 0 4 15,4 0-19-15,2 0 5 16,2 0 11-16,1 0-11 15,-1 0-12-15,-2 0 7 0,-4 0-1 16,0 0 13-16,-2 3-13 16,-6-1 1-16,2 2-1 15,-2-1 0-15,1 3 6 16,1-3-6-16,-3 1 0 16,6-2-1-16,-2 3 2 15,0-2-2-15,1 1 0 16,-3 1 1-16,2-2 12 0,2 1-11 15,3-2-1 1,2 0 0-16,2 0-11 16,3-1 11-16,-1-1 0 15,1 3 1-15,-2-3-1 0,2 0 0 16,0 0 1-16,-1 0-1 16,0 3 0-16,1-3 1 15,1 0-1-15,0 0-4 16,2 0 4-16,-1 0 0 15,-1 0-1-15,1 0 1 16,-1 0 9-16,1 0-9 16,-2 0-6-16,6 0 6 15,-2 0-3-15,2 0 3 16,-3 0 0-16,2 0-1 16,1 0 1-16,2 0 8 15,1 0-8-15,-1 0 0 16,4 0-7-16,-1-3 12 0,1 0-5 15,2-2 0-15,-4 1 0 16,1 2 2-16,-3-1-2 16,2 3-3-16,1 0 3 15,-3 0 0-15,5 0-6 16,-2 0 6-16,0 0-6 16,-3 0 5-16,2 0 1 15,-2 0 0-15,1-3 1 16,4 1 7-16,2 0-7 15,4 2-2-15,1-2-4 16,1 2 5-16,-1 0 5 16,1 0-4-16,-4 0-1 15,1 0 0-15,-1 0-4 0,0 0-8 16,1-3 14 0,-1 3-4-16,2 0 2 0,-3-3 0 15,-1 1 0-15,-3-2-3 16,-2 2 3-16,-1-1-1 15,1-3 7-15,0 5-6 16,0-3 1-16,0 0 0 16,-1-2 9-16,-2 2-10 15,3 0 0-15,-5 1 0 16,1-2 1-16,0-2-5 16,1 3 18-16,-1 0 1 15,-2-1-11-15,0 1-2 16,2-2-2-16,-2 2 9 15,-2-3-8-15,3 4 16 0,1-4-16 16,3 2 14-16,-1 1-13 16,3-2-2-16,-1 2-9 15,-2-2 9-15,1-1 6 16,-3 2 26-16,0-4-31 16,1 4 20-16,-4-2 12 15,1 1-27-15,0 1 15 16,1-2-3-16,1 1-18 15,1 1 22-15,-3 1-9 16,-1-1-11-16,0 2 11 16,-2-2-5-16,-1 3 8 0,-3 0-5 15,2 1-10 1,-1 1 7-16,-1-2-1 0,0 2-7 16,-2-3 13-16,-1 3-13 15,1-2 10-15,0 2-9 16,0 0-1-16,2 0 13 15,-1 0-13-15,-2 0-9 16,-1 0 9-16,-1 0 1 16,2 0 0-16,-4 0 7 15,3 2-8-15,-5 1 1 16,3-1 1-16,-4 1-2 16,2-1-2-16,0 3-6 15,1-2 8-15,-2-1 2 0,1 2 4 16,-2 0-4-16,1 0-2 15,4 0 0-15,-4 1-6 16,0-1 6-16,0-3 10 16,1 3-10-16,-1 0 0 15,0-2 0-15,-1 3 0 16,2-3 0-16,2 1 1 16,4 1 0-16,5 3 15 15,3-3-15-15,2 2 11 16,1-1-12-16,-3 2-2 15,0-1 2-15,2-1 0 16,-5 2 6-16,-1-1-4 16,-1-2 9-16,-4 0-11 15,-1 0-3-15,-5-3 3 16,-1 1 11-16,-6 1 2 0,1-1-11 16,-3-2 0-1,0 0 7-15,0 0 10 0,1 0-4 16,2 0-14-16,-3 0 12 15,0 2-13-15,3-2 0 16,-3 2-9-16,5 0 9 16,-2-2 16-16,5 0-16 15,0 1 1-15,3-1 0 16,1 3-1-16,2-3 0 16,-3 1 10-16,3-1-3 15,1 3-6-15,1-2-1 16,2 2 1-16,3-1 20 15,2 0-5-15,0 0-9 16,-1-2-7-16,-1 3 2 0,1-3 14 16,-1 0-10-16,-3 0-5 15,0 0 18-15,0 0-18 16,-4 0 5-16,-2 0 4 16,-1 0-9-16,-2 0 14 15,1 0-14-15,0 0 0 16,2 0 13-16,2 0-3 15,-1 0-4-15,4 0 3 16,-3 0-9-16,2 0 24 16,-1 0-16-16,-1 0-2 15,2 0-6-15,-2 0 8 16,0 0 3-16,0 0-6 16,0 0-5-16,1 0 16 0,-1 0-17 15,-1 0 6-15,1 0 3 16,0-3-2-16,2 1-6 15,-2 0 5-15,-3 0-5 16,1-1 0-16,-1 3-1 16,-4-1 0-16,-2-2 0 15,-3 3 0-15,-3-1 11 16,-6-3-11-16,-3 2 0 16,-5-2 9-16,-5-1-7 15,-7 3 11-15,-1-1 10 16,-5 1 2-16,-5-2-4 15,-2 1-20-15,0 3-1 16,-2 0 0-16,0 0-16 16,0-1-32-16,-27-8-29 15,-4 0-153-15,-11-5-432 0</inkml:trace>
  <inkml:trace contextRef="#ctx0" brushRef="#br0" timeOffset="47806.69">1149 9455 235 0,'0'0'165'15,"0"0"-115"-15,0 0-19 16,0 0 74-16,0 0-1 16,0 0-26-16,-9-46-12 0,9 37 45 15,0-1 9 1,0 1-34-16,5-2 21 0,-1 4-6 15,-2 0-22-15,4 4-11 16,-6-2-10-16,2 5 3 16,-2-2-16-16,0 2-29 15,4 0-16-15,2 0-10 16,5 10 10-16,4 11 12 16,9 6 4-16,0 8 4 15,2 5-5-15,6 1-9 16,-3 0 8-16,-2-1-12 15,-1-5-1-15,-3-3 5 16,-4-9-6-16,-5-7 7 16,-3-6-7-16,-4-4 0 15,-2-6 13-15,-1 0 0 16,9-6 63-16,12-20 40 0,12-16-90 16,17-14-23-16,13-12-3 15,13-9-48-15,5-1 21 16,5 1-7-16,1 2 26 15,-2 7 6-15,-3 5 1 16,-7 10-5-16,-10 9 6 16,-11 7 0-16,-15 11 0 15,-12 10 1-15,-14 4 0 16,-8 8-1-16,-4 2-10 16,-5 2 4-16,0 0-13 15,0 0-4-15,0 0-28 0,0 0-33 16,0 4-34-1,-8 10 9-15,-19 7-82 0,4-2-119 16,-6-5-202-16</inkml:trace>
  <inkml:trace contextRef="#ctx0" brushRef="#br0" timeOffset="60124.88">1410 11889 68 0,'0'0'199'0,"0"0"-144"0,0 0 4 16,0 0-30-1,0 0 39-15,44-70-25 0,-32 58-11 16,-3 2 5-16,-1 2-8 16,0-1 9-16,-3 2 1 15,1 1 8-15,-4 0 1 16,0 3-6-16,0 1 14 16,-2 2-13-16,0 0-15 15,0 0 11-15,0 0-19 16,0 0 0-16,0 0-4 15,0 0-6-15,0 0 9 16,0 0 20-16,0 0 0 16,0 0 13-16,0 0-2 15,0 0-5-15,0 0-9 16,0 0-14-16,0 0-22 0,0 5-6 16,0 13 6-1,0 5 13-15,0 8 16 0,0 1-3 16,0-2-9-16,0 2 2 15,0-4 12-15,2-2-21 16,0-4-9-16,1-2 8 16,-2-4-9-16,5-1 2 15,-4-3 4-15,-2-5-5 16,2 0 2-16,-2-4-3 16,0 1-1-16,0-4 1 15,0 0 0-15,3 0 0 16,-3 0 2-16,0 0-2 0,4 0 15 15,2 0-14 1,6-12 17-16,7-9-2 0,13-16-15 16,5-9 6-16,8-14-7 15,8-8-23-15,6-7 5 16,3-3 4-16,5 1 5 16,0 2 7-16,-3 9-6 15,-3 10 7-15,-9 8-8 16,-3 10 0-16,-12 5 8 15,-8 9 1-15,-7 6 0 16,-6 6 0-16,-7 4 1 16,-5 6 0-16,-4 2-1 15,0 0-13-15,0 0-21 16,0 0-95-16,0 2-34 16,0 18 11-16,-11 0-30 0,-4 1-166 15</inkml:trace>
  <inkml:trace contextRef="#ctx0" brushRef="#br0" timeOffset="61161.16">1002 14075 459 0,'0'0'179'0,"0"0"-179"15,0 0 7-15,0 0 16 16,0 0 51-16,0 0-40 16,0 0-19-16,22 0 31 15,-20-4 9-15,1 2 10 16,-1-1 1-16,1-1 11 15,-2 3 16-15,2 1-35 16,-3 0-6-16,0 0-12 16,2 0-8-16,-2 0-1 15,3 0-15-15,1 0-3 16,3 10 14-16,8 8 34 16,3 3-13-16,2 10-27 15,3-4-8-15,0 5 3 0,2 1-10 16,-2-5-5-1,-3-2 0-15,-3-2-1 0,-1-7 11 16,-5-3-11-16,-2-9 0 16,-2-1 0-16,-2-4 0 15,4 0 0-15,11-14 13 16,11-18 6-16,13-15-13 16,18-22-6-16,30-24-16 15,32-27 10-15,31-12 5 16,-10 14 1-16,-25 28 1 15,-39 34 5-15,-24 22 1 16,3-4-7-16,1-3 0 16,-1 4-1-16,-18 6 6 15,-11 11-5-15,-13 6 20 16,-9 6-10-16,-6 6 11 0,-3 0 2 16,0 2-7-1,0 0-16-15,0 0-16 0,0 0-34 16,-5-4-42-16,-6-4-156 15,-5-2-246-15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7:07.203"/>
    </inkml:context>
    <inkml:brush xml:id="br0">
      <inkml:brushProperty name="width" value="0.05292" units="cm"/>
      <inkml:brushProperty name="height" value="0.05292" units="cm"/>
      <inkml:brushProperty name="color" value="#FF0000"/>
    </inkml:brush>
  </inkml:definitions>
  <inkml:trace contextRef="#ctx0" brushRef="#br0">8479 3069 91 0,'0'0'29'15,"0"0"-16"-15,0 0 50 16,0 0-48-16,0 0-9 0,0 0 35 16,73-67 30-16,-63 61 40 15,-6-1-1-15,0 2-16 16,-1 2 8-16,-2 2 18 15,-1-2 7-15,3 1 2 16,-3 1-37-16,2 1 1 16,-2 0-22-16,0 0-23 15,0 0 1-15,0 0 12 16,0 0-5-16,0 0-8 16,2 0-10-16,-2 0-3 15,0 0-16-15,0 0-5 16,0 0 17-16,0 0-12 15,2 0-3-15,1-2 0 16,-1 2-6-16,0-5-8 0,7 1 9 16,2-1-11-16,5-5 1 15,4 0-1-15,4-1-6 16,5 1 5-16,3 2 1 16,3 4-1-16,1 4 0 15,-4 0-10-15,3 0 11 16,-6 7-1-16,-5 7-7 15,-1-1 7-15,-7 4 1 16,-6 1 0-16,-3 2-6 16,-7 2 6-16,0 0 6 15,0 2-6-15,-15 1 0 16,-8-2 9-16,-6-1-9 16,-4 0 2-16,-5-2 4 15,0-2-6-15,-2-2 15 16,2-2-14-16,3-6 0 0,6-1 6 15,3-4-6-15,9-3 0 16,8 0 0-16,5 0 6 16,4 0-7-16,0 0-7 15,2 0-3-15,18 0-6 16,14-3 1-16,8-5 8 16,7 1 5-16,2 5-11 15,2 2 12-15,-1 0-10 16,-4 2 9-16,-3 13 1 15,-7 0 1-15,-7 1-1 16,-6 0 1-16,-9 1-6 16,-5-2 6-16,-6 0 0 15,-5-1 0-15,0 0 1 0,0 1 1 16,-10 2 12 0,-10 1-3-16,-7 3-1 0,-6-2 4 15,-3-1-2-15,-5 0 3 16,-7-3 4-16,-1-2-6 15,-2-5 6-15,2-2-10 16,2-6-2-16,0 0 5 16,5 0-12-16,4-2 1 15,4-10-1-15,5-2-15 16,6-4-46-16,4-1-53 16,5-18-66-16,8 3-190 15,2 2-248-15</inkml:trace>
  <inkml:trace contextRef="#ctx0" brushRef="#br0" timeOffset="1026.14">9005 2752 783 0,'0'0'132'0,"0"0"-132"16,0 0 0-16,0 0 34 0,0 0 62 15,0 0-59-15,0 0-19 16,-109-95 29-16,82 91 1 16,-9 4-6-16,-4 0 22 15,-6 0 4-15,-7 0-16 16,0 6 16-16,-5 6-9 15,2 4-6-15,6 0-7 16,0 0-9-16,6 3-9 16,4 4-7-16,2 0-5 15,5 0 10-15,4 1-11 16,0 4-1-16,4-2-5 16,2 5-3-16,4-1 7 15,-2-1-3-15,4 3 0 16,0 0 2-16,3 1-5 15,2 1 5-15,4-1-6 0,2 2-6 16,3 1 14-16,1 2-12 16,2-2-1-16,0 3 11 15,0-3-6-15,2 0 0 16,9-1-5-16,7 0 8 16,-1-1 4-16,8 1-10 15,2 0 6-15,2 0 0 16,2 0-8-16,2-1 14 15,5 1-5-15,3-1-1 16,1-2 1-16,2-1-9 16,1-6 0-16,1-1 15 15,2-3-9-15,-4-1 3 16,2-6-2-16,-1-2-7 0,-2-1 9 16,-1-5-10-1,-1-2 3-15,-1-2 4 0,-3-2-6 16,1 0 5-16,3 0-4 15,-2-6-2-15,1-8 13 16,3-1-12-16,0-5 10 16,-3-1-10-16,4-4 0 15,-8-2 5-15,-1-1-6 16,-4-4-9-16,-2-4 8 16,-4-7-10-16,-2-3 4 15,-6-4-2-15,-3-2-3 16,-7-1 12-16,-1 2 1 0,-4-2-1 15,-2 2 6 1,0 0-6-16,0-2 1 0,0 4-1 16,-2-1 1-16,-7-1 0 15,0 4 0-15,-4-1 1 16,-3 2 5-16,-3 1-5 16,-2 6 12-16,-3 0 7 15,-3 7-2-15,-2-1 21 16,-4 8-18-16,-2 1 6 15,-2 3 0-15,-3 4-16 16,-6 5 6-16,-3 4-17 16,-2 1-1-16,-4 4 0 15,4 3 0-15,2 0 1 16,4 0-1-16,4 0-1 16,4 3 0-16,0 7-11 0,3 2-15 15,-2 1-94-15,-13 8-99 16,10-2-88-16,0-7-386 0</inkml:trace>
  <inkml:trace contextRef="#ctx0" brushRef="#br0" timeOffset="7341.04">7879 6992 77 0,'0'0'89'0,"0"0"-56"15,0 0 51-15,0 0 7 16,0 0-23-16,0 0-32 15,-25-18-20-15,22 16 4 16,0-5 9-16,1 4 17 16,-5-1-6-16,3-1-25 0,-6 2 15 15,2 1-29-15,-1 2 16 16,-3-2 8 0,-1 2 4-16,0 0-9 0,0 0-1 15,-6 0 5-15,4 0 27 16,-3 0-4-16,1 0-3 15,1 0-15-15,4 0 11 16,1 0-5-16,5 2-9 16,1-2-3-16,1 2 2 15,4-2 2-15,0 0-11 16,0 3 0-16,0-3 10 16,0 0 3-16,0 0-10 15,0 0-9-15,2 0 1 16,9 0-2-16,5 0 3 15,4 0 4-15,4 0-9 16,3 0-1-16,6 0-6 0,6 3 0 16,1 1 5-16,4-2-5 15,3 1 2-15,3-1-2 16,-2 1 0-16,-1 1 5 16,2-2-5-16,-2 0 0 15,-1-1 0-15,2-1 0 16,-4 0 1-16,1 0-1 15,-3 0 0-15,1 0 1 16,1 0-1-16,0 0 1 16,1 0-2-16,2-3-6 15,0-1 5-15,-2-1 2 16,1 2-7-16,1-1 6 0,0 0 1 16,0 1-10-16,-1-2 1 15,1 1-5 1,0 0-8-16,0 0 5 0,-3 0 2 15,3 0 15-15,3 0-2 16,-2 1 0-16,2 0 0 16,-2-1-14-16,0 2 15 15,3-3-1-15,-2 0-6 16,2 1 8-16,-1 1-1 16,0-2 1-16,-5 1 0 15,-3 0-1-15,1 0-1 0,-2 1 2 16,2 0 0-1,2-1 1-15,1-1-1 0,1 2 0 16,3-1 1-16,0-3-1 16,2 4 1-16,2-3 0 15,0 0 0-15,3 1 10 16,1 0-10-16,-3-2 0 16,6 4 13-16,-3-1-11 15,0-1 9-15,0 3-10 16,-2 1 4-16,2-1 11 15,-3 2-8-15,3 0 2 16,-2 0-5-16,-3 0-5 16,-1 0-1-16,-4 0-1 15,2 0 1-15,-4 0 1 16,1 0-1-16,-3 0 0 0,3 0 0 16,-4 0 0-16,2 0 1 15,-1 2-1-15,-1-1 0 16,1 1 2-16,1 0-2 15,-1 1 0-15,3 1-1 16,-2-3 2-16,0 1-1 16,-1 1 0-16,0-1 1 15,-1 0-1-15,-1-1 0 16,-1 2 0-16,1 1 0 16,-3-2 2-16,2 1-2 15,-1 0 0-15,-2 1 1 16,-4-1-2-16,1-1 1 15,-4 1-2-15,0 1 2 0,-2 0 0 16,0-1 0-16,-3 2 0 16,4-1 0-16,-1-1 0 15,0 0 0-15,2 1 0 16,2 0 0-16,3 0 2 16,0 1 1-16,4-5-2 15,2 5-1-15,1-1 0 16,3-2 0-16,1-1 0 15,2 1 0-15,2 1 1 16,3-3 15-16,0 2-6 16,1 0-4-16,1 0-4 15,0 1-2-15,-2 0 7 16,-1 0-7-16,0-3 1 0,1 0 0 16,2 1 0-16,4-1 10 15,0 2-9-15,2 0-1 16,3 0 12-16,-1-2-4 15,-1 2 3-15,1 0 1 16,-4 0-5-16,4-1 7 16,-2 2 4-16,1-3-8 15,0 2 5-15,3-2-7 16,-2 0-2-16,3 2 12 16,-1-2-17-16,2 2 8 15,1-2 2-15,-2 0-2 16,1 3 9-16,0-3-8 15,1 0 1-15,0 0 0 16,-3 0-4-16,4 0-2 0,-3 0 4 16,0 0-9-16,1 0 11 15,2 0-12-15,-1 0 1 16,-2 0 9-16,-1 0-9 16,-2 0 0-16,2 0 15 15,-3 0-15-15,-1 0 14 16,-4 0-15-16,-1 0 7 15,-1 0-6-15,0 0 0 16,0 0 10-16,-2 0-10 16,-4 0-1-16,4 0 12 15,0 0-11-15,0 0 9 16,-2 0-1-16,4 0-8 16,0 0 0-16,2 0 0 0,0 0-1 15,2 0 10 1,1 0-10-16,-1 0 0 0,0 0 0 15,-2 0 1-15,-1 0-1 16,2-3 0-16,-6-1 0 16,1-1 1-16,-3 2-1 15,-2-3 1-15,-4 2 0 16,-1-3-1-16,-3 2 6 16,-2-2-6-16,-1 2 0 15,1 1 0-15,-4-1 0 16,0 0 3-16,-1 1 2 15,-1 0-5-15,1 0 0 16,-1 1 1-16,0 0-1 16,2 1 6-16,-2 0-6 0,0-1 0 15,1 3-1-15,-4 0 0 16,4 0 1-16,0 0-1 16,-2 0 0-1,2 0 1-15,-3 0 0 0,3 0 0 16,-1 0 0-16,1 0-5 15,1 0 5-15,1 3 0 16,2 1-1-16,0-2 1 16,0-1-1-16,4 2 1 15,-2-1 0-15,5-2 0 16,-1 2-1-16,4-1 1 16,-4 2 0-16,1-1-1 15,-2 0-1-15,3 0 0 0,-2 1 2 16,1 0-1-1,1-1 1-15,4 2 0 0,-2-2-1 16,2-1 0-16,1 1 0 16,0 1 1-16,3-3 0 15,-1 0 0-15,1 0 0 16,-3 0-8-16,3 0 7 16,-3 0-9-16,1 0 10 15,-4 0-1-15,2 0 0 16,-4 2-10-16,1 0 11 15,-1-2 0-15,2 2 0 16,-4-2 1-16,1 0-1 16,-1 2 0-16,1-1-1 15,-1 2 1-15,1 0 0 16,-1 0 0-16,-1 1 0 0,2 0 0 16,-4-1 0-16,1 2 0 15,-2-1 0-15,1-1 0 16,-2 0 0-16,-2-3 0 15,1 2 0-15,1-2 1 16,-4 0-1-16,3 0 7 16,-1 0-7-16,-1 0 0 15,0 2 1-15,-2-2-1 16,-2 0 1-16,2 0-1 16,0 0 0-16,-2 0 2 15,5 0 4-15,-4 0 1 16,2 0 0-16,1 0-6 15,-2-7 1-15,2 4-1 0,-3-1 0 16,3-1 7-16,-3 2-8 16,3 1 0-16,-3 2 1 15,-1-2 1-15,-1 2 4 16,-4-2 7-16,-1 2-12 16,-2 0 15-16,-1 0-9 15,-5 0 9-15,0 0 0 16,-4 0 2-16,-4 0-5 15,-3 0-1-15,-3 0-12 16,-2 0 4-16,-2 0-4 16,0 0-32-16,-55-12-59 15,-3-4-114-15,-16-6-502 0</inkml:trace>
  <inkml:trace contextRef="#ctx0" brushRef="#br0" timeOffset="11141.22">2302 8071 447 0,'0'0'112'15,"0"0"-111"-15,0 0 11 0,0 0 60 16,0 0-8 0,0 0-51-16,0 0-12 0,-27 0 34 15,27 0 18-15,0 0-4 16,0 0 21-16,2 0 21 16,7 0-21-16,7 0-26 15,6 0-1-15,9 0 25 16,9-2-1-16,10 2-29 15,10 0-8-15,5 0 8 16,13 0-12-16,1 0-14 16,4 0-10-16,-1 0 4 15,1 0-5-15,-6 4-1 16,-3-2 0-16,0 1 0 16,-3-3 0-16,-1 3 0 0,-1-1 0 15,2 0-4-15,0 0 4 16,1 0 0-16,3-1-1 15,1 2-6-15,2-1 6 16,3-2-5-16,-1 0-12 16,0 0-3-16,3 0 11 15,1 0-8-15,1 0-1 16,1-5 6-16,-1 4-6 16,-2-3 2-16,-4 2-3 15,-6 0-8-15,-4 2-1 16,-5 0 6-16,-2 0 11 15,-4 0-5-15,0 0-9 16,1 0 10-16,-4 0 3 16,3 0 4-16,1 0 9 0,-4-3-3 15,3 3 2-15,-5 0 0 16,1 0-1-16,-2-3 2 16,-4 1 0-16,4 0 0 15,1 0 1-15,-1-2-1 16,0 3 0-16,0-5-1 15,-3 5 1-15,2-3-1 16,-2 0 2-16,3 2-1 16,-4-2 0-16,4-2 0 15,-3 1 0-15,1 2 0 16,0-1-1-16,0-1 1 16,3 2 1-16,-5-1 0 15,1-1-1-15,-1 3 1 16,-1-4 6-16,-1 3-7 0,0 0 0 15,-2 2 9-15,-2-2-9 16,1 3 2-16,-1-1 7 16,1 1-8-16,-4-3 0 15,3 3 2-15,1 0-3 16,-1 0 6-16,-2 0-6 16,3 0 1-16,-1 0-1 15,3 0 0-15,1 0 0 16,4 0 1-16,1 3-1 15,-1-2 2-15,7 2-2 16,1-2 0-16,4 2 0 16,2-1 1-16,3-2-1 15,1 1 0-15,1-1-1 0,2 3 1 16,-2-3 0-16,-2 0 0 16,2 0 0-16,-4 0 0 15,-1 0 1-15,-1 0-1 16,-3 0 0-16,-2 0 0 15,-2 0-1-15,-5 0 1 16,-4 0 0-16,-2 0 0 16,-3 0 0-16,-3 0 0 15,0 0 0-15,-3 0 1 16,-3 0 1-16,2 0 4 16,-1-3-5-16,3 2-1 15,2-1 9-15,3-1-8 0,0 2 5 16,5-3 2-16,1 1 7 15,2 3-15-15,4-1 2 16,0-1-2-16,3-2 7 16,4 2-7-16,1-1 0 15,3 1 1-15,-2 1 0 16,7-1 0-16,1 0 0 16,1 2 0-16,3-2 12 15,2 2-12-15,-2-3 0 16,1 3 1-16,-3 0-1 15,1 0 6-15,-5-1-7 16,0 1 0-16,-1 0 1 16,-3-3 0-16,3 2 0 0,-6 1 10 15,-2-3-11 1,1 3 0-16,-5-1 9 0,0 1-9 16,-4-3 1-16,4 2 1 15,-5-1-2-15,4 0 1 16,-5 0 0-16,0-1 0 15,-1 2-1-15,0 1 1 16,-1-3-1-16,1 2 0 16,1 1 0-16,1-3 1 15,-1 2-1-15,5-2 1 16,-2 2-1-16,3 1 0 16,5-2 0-16,-1 0 0 15,2 2 0-15,3-2 0 16,1 2 0-16,-1 0 0 15,5-3 0-15,-4 1 0 0,3 2 0 16,2-2 0 0,-1 1 0-16,-1-1 0 0,2 2 0 15,-1-3 10-15,-2 2-10 16,-1 1-1-16,0-3 1 16,-2 3 0-16,4 0 1 15,-4 0 8-15,-1 0-9 16,1 0 8-16,-3 0-7 15,0 0-1-15,-1 0 1 16,-1 0 0-16,0 0-1 16,-2 0 1-16,-1 0-1 15,2 0 2-15,-3 0-2 16,2 0 0-16,0 0 0 0,-1 0 0 16,1 0 5-16,2 0-5 15,1 4-5-15,-1-1 4 16,2 0 2-16,3 1-1 15,0 1 1-15,2 0-1 16,0-1 0-16,-1 3-9 16,3-1 9-16,3-1-1 15,-1-1 1-15,3 3 0 16,-1-3 1-16,4 2-1 16,0 0 0-16,-1 0-1 15,0 0-6-15,2-1 7 16,-4 1 0-16,4 1 0 0,-1-1 0 15,-1 1-1 1,0 0 1-16,-2-2-1 0,-1 2-9 16,0-1 9-16,-1 0 0 15,-3 0 0-15,2-2 1 16,-1 1-6-16,-1 0 6 16,-3-1 0-16,1-1 0 15,1 0 0-15,-4-1 0 16,-2-2 0-16,1 0 0 15,-3 0 0-15,0 0 6 16,0 0-6-16,1 0 10 16,1 0 11-16,-2 0-10 15,0 0-1-15,1 0-9 16,-1 0-1-16,0 0 16 16,-2 0-4-16,1 0 5 15,0 0 2-15,-2-2-6 0,4-1 3 16,-3 0-1-16,2 1-8 15,-2 0 9-15,2 0-3 16,-4-1 0-16,2 2-3 16,0 0 2-16,-1-2-5 15,2-1 2-15,-1 2-8 16,-3-2 9-16,3 2-3 16,0-2-5-16,-2 0 6 15,-2 0-7-15,0 2 6 0,-2-2-7 16,-2 2 0-16,1 0 0 15,-2 0 0-15,2 0 1 16,-1-1 0-16,0 3 0 16,2-3 0-1,-1 1-1-15,0 0 0 0,1 2 0 16,-1-2 0-16,0 2 2 16,0-3-2-16,0 2 0 15,2 0 1-15,-6 1-1 16,6 0 0-16,-6 0 0 15,3-3 1-15,0 3-1 16,-4 0 1-16,1 0 5 16,-2 0 4-16,-1 0-10 15,-1 0 1-15,0 0 0 16,-4 0 0-16,-1 0-1 16,-3 0 1-16,1 0 0 15,0 0 6-15,-2 0-7 0,-1 0 0 16,0 0 2-16,1 0-1 15,-3 3 0-15,2-3 0 16,-1 1-1-16,1 0 1 16,-5 2 0-16,4-3-1 15,-1 2 1-15,0-2 0 16,1 0 0-16,-1 0 0 16,-2 0-1-16,0 0 6 15,-3 0-6-15,2 0 0 16,-2 0 2-16,3 0 4 15,-1 0-4-15,2 0-1 16,0-2-1-16,-1-1 2 16,0 1-2-16,-4-1 1 0,4-1 6 15,-4 2-7-15,2-1 0 16,0 2 1-16,-2-2-1 16,1 2 9-16,4-2-8 15,-1 2-1-15,2 1 3 16,-1-2-3-16,2 2 2 15,1-2-2-15,2 0 0 16,1 0 1-16,2 2-1 16,1-3 0-16,3 1 1 15,3-1 0-15,-1 1 0 16,5 2-1-16,-1-2 1 16,2 2-1-16,1 0 1 15,2-3 0-15,-1 3 7 16,2-1-6-16,-6-3 11 0,4 0-4 15,-5 0 0-15,-5-2 11 16,0 2-5-16,-6-3 1 16,-4 3-5-16,-11 1 1 15,-3-1 1-15,-7 1-12 16,-6 3 1-16,-5-2 2 16,0 2-4-16,-7 0-34 15,-67-9-100-15,1 1-211 16,-16-6-635-16</inkml:trace>
  <inkml:trace contextRef="#ctx0" brushRef="#br0" timeOffset="13191.03">1368 6302 143 0,'0'0'267'16,"0"0"-202"-16,0 0-36 15,0 0 54-15,0 0 44 0,0 0-26 16,0 0-20-16,2-46 26 16,1 40 0-16,-1 2 3 15,-1 0 8-15,-1 2-37 16,3 2 0-16,-3 0 5 15,0 0-29-15,2 0-14 16,-2 0-12-16,0 0-18 16,2 0-8-16,1 0-5 15,-1 0-11-15,2 12 11 16,3 6 14-16,0 4 4 16,-1 0-12-16,1 0 0 15,-3-2 17-15,4-2-14 16,-6-1-8-16,1-5 8 15,2-1-2-15,-2-2-6 16,-1-4 0-16,0-1-1 16,-2-1 1-16,2-1 0 15,-2-2 0-15,2 0 5 0,0 0-5 16,8 0 12-16,2 0-5 16,14-10 17-16,11-13 3 15,13-7-22-15,12-6-5 16,11-10 0-16,8-6-1 15,10-6 0-15,5-2 0 16,0 0-1-16,-3 0 1 16,-6 5 0-16,-6 8-1 15,-10 6 1-15,-11 10-1 16,-13 4 1-16,-11 8 0 16,-14 7 0-16,-7 3 1 15,-8 5-1-15,-5 4 0 0,-2 0-1 16,0 0-14-16,0 0-23 15,0 0-41-15,0 0-66 16,-22 16-10-16,-2 0-94 16,-7 0-153-16</inkml:trace>
  <inkml:trace contextRef="#ctx0" brushRef="#br0" timeOffset="14973.09">1182 8418 525 0,'0'0'225'0,"0"0"-160"0,0 0-49 16,0 0 114-16,0 0 67 15,0 0-55-15,0 0-68 16,0-11-25-16,0 11 8 15,0 0-5-15,0 0-21 16,0 0 2-16,0 0-14 16,0 0-9-16,2 0-1 15,4 9 1-15,-2 7 16 16,3 5 9-16,1 6-19 16,2 4 3-16,1 6-8 15,2 1 0-15,1 0 11 16,-4 1-7-16,4-4-5 15,-1-4-9-15,-2-4 1 0,0-6 7 16,-2-5-9-16,0-2 0 16,-2-5 2-16,0-2-2 15,-3-2 9-15,3-5-9 16,2 0 0-16,6 0 0 16,10-13 2-16,11-13-1 15,13-10-1-15,9-14-14 16,8-11-8-16,10-7-12 15,7-7-4-15,8 0 8 16,3 0 18-16,-1 9 11 16,-4 6-1-16,-6 8 2 15,-14 8 13-15,-14 10 6 16,-10 7 8-16,-14 10 8 0,-12 7-5 16,-9 3-3-16,-2 4-2 15,-8 3 5-15,0 0-3 16,0 0-15-16,0 0-12 15,0 0 0-15,0 0-1 16,0 0-15-16,0 0-13 16,0 0-39-16,0 0-25 15,-6 0-60-15,-6 0-126 16,-9 0-134-16</inkml:trace>
  <inkml:trace contextRef="#ctx0" brushRef="#br0" timeOffset="21721.27">2202 10505 3 0,'0'0'13'0,"0"0"0"16,0 0-4-16,0 0-2 0,0 0-1 15,0 0 2-15,0 0-7 16,0 0 0-16,0 0 6 16,0 0 2-16,0 0-2 15,0 0-7-15,0 0 0 16,0 0 1-16,0 0-1 15,0 0 0-15,0 0 0 16,0 0 1-16,0 0 10 16,0 0 8-16,0 0-2 15,0 0-5-15,0 0-5 16,0 0 2-16,0 0 2 16,0 0-3-16,0 0 3 0,0 0-2 15,0 0-9-15,0 0 2 16,0 0-1-16,0 0 0 15,0 0 0-15,0 0 9 16,0 0 0-16,0 0 0 16,0 0-10-16,0 0 1 15,0 0 0-15,0 0-1 16,0 0 0-16,0 0 0 16,0 0 0-16,0 0 1 15,0 0-1-15,0 0 0 16,0 0 0-16,0 0-6 15,0 0-2-15,0 0-1 16,0 0 8-16,0 2 0 0,0 2-12 16,0 0 12-16,0 0 1 15,0 1-1-15,0-2 1 16,0 4-1-16,-3 1 1 16,3 1 0-16,0 1-1 15,0 4 1-15,0 5-1 16,0 2 1-16,0 6 0 15,-2 5-2-15,2 6 1 16,0 4 1-16,0 6 0 16,0 6 0-16,0 40 0 15,0-12 0-15,0-4-108 0</inkml:trace>
  <inkml:trace contextRef="#ctx0" brushRef="#br0" timeOffset="22920.88">1381 12140 84 0,'0'0'51'16,"0"0"-50"-16,0 0 27 15,0 0 50-15,0 0-6 16,0 0-16-16,0 0-11 15,-18-2 16-15,18-3-15 16,0 0-24-16,-2 0 37 16,2-1-12-16,-2 1-35 0,2-3 8 15,0 0 16 1,-2 1-11-16,2 1 9 0,0 1-2 16,0-2 23-16,0 4-29 15,0-4-16-15,0 0 0 16,0-1 6-16,0-1-16 15,0-1 19-15,0-2-5 16,0 2-2-16,4-2-12 16,0 0 13-16,1 0 28 15,0-2-27-15,-1 0 4 16,0-4 22-16,3-1-2 16,-2 0-8-16,4-1 8 15,-3 1 2-15,0-2 20 16,3 3 4-16,-1 2-17 15,0 1 0-15,-1 6-2 0,-3 0 16 16,-2 5-16-16,1 4-4 16,-3 0-9-16,0 0-4 15,7 9-20-15,2 15 1 16,4 10 32-16,3 14 15 16,-2 6-26-16,1 6-6 15,0 3-5-15,-1-4-18 16,-1-2 5-16,3-7 4 15,-6-8-10-15,4-8 8 16,-5-8-7-16,0-8 0 16,-4-10 6-16,1-4-1 15,-1-4 10-15,1 0 15 16,7-24 55-16,10-14-54 16,10-12-32-16,8-14-17 0,7-7-5 15,8-7-3 1,2 0 9-16,5-3-2 0,1 6 18 15,1 2-1-15,-3 9 1 16,-2 12 0-16,-8 8 1 16,-8 9 0-16,-11 8 0 15,-6 9 0-15,-7 4-1 16,-9 6 7-16,-5 4-7 16,-4 4-6-16,-2 0-15 15,0 0-10-15,0 0 9 16,0 0-48-16,-2-2-40 15,-25-10-47-15,0-1-244 16,-4-1-208-16</inkml:trace>
  <inkml:trace contextRef="#ctx0" brushRef="#br0" timeOffset="23873.59">1508 9865 103 0,'0'0'334'0,"0"0"-253"15,0 0-62-15,0 0 50 16,0 0 77-16,0 0-19 16,0 0-42-16,-13-44 12 15,13 42 22-15,0 1-11 16,0-2-29-16,0 3 0 0,0-1-7 16,0 1-17-1,0 0-13-15,0 0 2 0,0 0-9 16,0 0-12-16,0 0-23 15,0 0 0-15,4 11-7 16,7 15 7-16,5 13 17 16,4 10 14-16,2 9-8 15,3 0-4-15,-1 0-3 16,1-5-1-16,-1-4 4 16,-3-10-7-16,-1-4-2 15,-5-10-1-15,-1-11-8 16,-8-5 6-16,1-6-5 15,-3-3 0-15,6 0 24 16,7-19 48-16,14-21-15 16,14-19-56-16,20-31-3 15,2 1-33-15,3-6-27 16,7 1 25-16,-8 15 27 0,4-2-11 16,-1 9 10-16,-11 9-4 15,-4 10 12-15,-11 14 1 16,-10 7 0-16,-9 11 0 15,-12 7 9-15,-6 8 1 16,-4 4-4-16,-5 2-6 16,0 0-8-16,0 0-7 15,0 0-29-15,0 0-35 16,0 0-20-16,0 0-33 16,-5 2-44-16,-10 4-118 15,-5 0-94-15</inkml:trace>
  <inkml:trace contextRef="#ctx0" brushRef="#br0" timeOffset="34503.1">1221 13914 137 0,'0'0'394'0,"0"0"-394"16,0 0-42-16,0 0 42 15,0 0 55-15,0 0-26 16,0 0-15-16,98 0 12 16,-76 0-8-16,0 0 2 15,1 0 3-15,-3 0-7 16,-3 0 5-16,1 0-13 15,-5 0-7-15,1 0 0 16,-6 0-1-16,-1 0 1 16,1 0 1-16,-6 0-2 15,0 0 1-15,-2 0-1 16,1 0 1-16,-1 0-1 16,0 0 0-16,3 0 0 15,0 0-1-15,1 0 1 0,2 0 0 16,4 0 0-1,1 2 0-15,0 4 0 0,5-4 0 16,4 3 1-16,2-2-1 16,5 4 0-16,6-5 0 15,5-2 0-15,7 3 0 16,1-3 1-16,5 2-1 16,5-2 1-16,0 0-1 15,2 0 0-15,3 0-1 16,-1 0 1-16,-2 0-1 15,2 0 1-15,-5-2 0 16,1-1-1-16,-3 1 1 16,-1-1 0-16,-1-1 0 15,0 1 0-15,-1 0 1 16,-2-1-2-16,-1 4 1 0,-5-4 0 16,1 2 0-16,-3 0 1 15,-4 2-1-15,-1 0 0 16,-2 0-2-16,2 0 2 15,-1 0 0-15,3 0 0 16,-2 0 0-16,1 0-7 16,-4 0 7-16,6 0-1 15,-5 0 0-15,2 0 0 16,0 0 0-16,3 0-6 16,0 0-6-16,1 0 3 15,-3-2 10-15,4 2-1 16,2-3 0-16,-2 3 1 15,2-3-1-15,1 1 1 0,-1-2-1 16,3 0-5 0,-1 3 4-16,-1-4-17 0,3 3 17 15,-4-3 1-15,-1 5 0 16,-1-3-1-16,0-1 2 16,0 2-1-16,-2 0 1 15,4-2 1-15,1 2 1 16,1 0 6-16,2-2-7 15,2 2 5-15,-1 0-6 16,3 0 0-16,0-1 0 16,-1 3 0-16,2-3 0 15,-2 3 1-15,3 0 0 16,-2 0 0-16,6 0-1 16,0 0 1-16,0 0-1 15,2 0 0-15,-2-2 0 0,-3 2 1 16,1-2-1-16,-5 0 1 15,3 0 6-15,-4-1-1 16,1 3 9-16,2-3-1 16,3 1-5-16,2 0-1 15,0 0-7-15,4-1 0 16,2 3-1-16,0-5 0 16,3 3 1-16,-1 0 0 15,-1-2-1-15,-1 2 1 16,-4 2 6-16,0 0-6 0,-5 0-1 15,2-2-1 1,-5 2 1-16,0 0 0 0,-1-3 0 16,0 3 1-16,-2 0 0 15,-1-3 0-15,-1 1-1 16,2 0 0-16,-3-3 1 16,3 3-1-16,2 1 0 15,3 1 1-15,3-2 0 16,1 0 7-16,4 0-8 15,0-3 0-15,0 5 0 16,5 0 0-16,3 0 0 16,0 0 48-16,5 0-21 15,4 0-14-15,-2 0-12 16,1 0 0-16,0 0 0 16,0 3 0-16,-4-1 0 0,3 0 6 15,-6-2-6-15,0 0 13 16,-5 2-13-16,0-2 10 15,2 0 4-15,-1 0-2 16,-1 0 1-16,2 0-5 16,2 0-8-16,1 0 14 15,3 0-14-15,-4 0-1 16,3 0 10-16,1 0-9 16,-1 0 7-16,4 0 9 15,0 0 2-15,3 0 15 16,4 0-21-16,1 0-11 15,0 0 4-15,1 0-6 16,-2 0 2-16,0 3 0 0,4 2-2 16,-1-3 6-1,-1 2-6-15,1-1 0 0,0 0 1 16,2-1 9-16,-2 0 0 16,-1 0-4-16,0 0 10 15,1 0 3-15,-1-2-13 16,2 2-5-16,2 3 17 15,2-5 0-15,1 0-2 16,4 0 12-16,0 5-5 16,1-3-3-16,0 3-10 15,-1-2-2-15,1 3-1 16,-1-1 0-16,5 0 2 16,-3 3 1-16,3-4-4 15,4 4 2-15,0-1-2 0,1 0-5 16,-3-1-1-16,3 2 0 15,-4-3 1-15,-3 2 0 16,-5-1-1-16,1-4 1 16,-7 3 0-16,-1-4 12 15,-2-1 6-15,-5 2-2 16,-3-2 1-16,0 0-2 16,-2 0-6-16,-3 0 7 15,0 0-9-15,-1 0 0 16,-1 0 1-16,-3 0 0 15,3-2-3-15,-1 2-6 16,-2-1 0-16,1-2 2 16,0 3-2-16,-3-2 1 0,3 2 0 15,1-2 1-15,-2 2 8 16,1 0 0-16,2-4 0 16,1 2 5-16,-2 2-9 15,1-2-5-15,3 2 7 16,-1 0-7-16,0 0 0 15,2 0-1-15,1 0 0 16,-3 0 5-16,1 0-5 16,-3 0 0-16,0 0 0 15,1-2 0-15,-3-1 1 16,-5 3-1-16,-2-5 0 16,-4 5-1-16,-4-6 1 15,0 4 0-15,-3 1 0 16,2-2 1-16,-2 1-1 15,2 0 0-15,-2 2 0 0,2-2 2 16,-1 2-2-16,-1 0-1 16,1 0 0-16,-2 0 0 15,4 0 1-15,-3 0-1 16,0 0 0-16,2 0 0 16,-4 0-1-16,2 0 1 15,-2 2 0-15,-1 2-9 16,4 2 9-16,-5 0-7 0,5-1 1 15,0-2 6 1,-2 1 1-16,5 2 0 0,2-4 0 16,1 0-1-16,2 1 1 15,0-2 0 1,2 3 0-16,-3-2 0 0,3 3-1 16,3 0 1-16,0-1 0 15,-4 3 0-15,5-2-1 16,-4 4 1-16,-5-4-1 15,0 3 0-15,-1 0-2 16,0 2 2-16,-3-6 0 16,-2 5-4-16,0-3 5 15,2-1 0-15,-2-1-1 16,-1 0 0-16,-1 0-15 16,1 1 3-16,-3-5-9 0,0 0 1 15,-2 0 9 1,-3 0-10-16,1 0 5 0,-2 0 4 15,0 0-5 1,-1 0 0-16,0 0-7 0,0 0-4 16,-1 0 7-16,2 2 5 15,-1 1-9-15,1-1 3 16,3 3 5-16,1-3 11 16,-2 2-2-16,0-3-7 15,0 1 16-15,-1 0-1 16,1 1-6-16,-4-1 6 15,1 0 0-15,-3-2-8 16,3 0 2-16,-4 2-3 16,2-2 9-16,-3 0-8 15,0 0 3-15,1 0-1 0,-3 0-6 16,-1 0 12-16,0 0 0 16,-1 0-1-16,0 0 2 15,-2 0-1-15,-1 0 0 16,2 0 0-16,-4 0-17 15,2 0 0-15,1 0 5 16,2 0 2-16,0 0-1 16,5 0-7-16,-1 0 3 15,4 0 8-15,-4 1-11 16,2-1 9-16,1 0 8 16,-1 0-9-16,0 0 4 15,-1 0-1-15,3 0 7 16,-4 0 1-16,0 0-21 15,-1 0-2-15,-1 0 5 16,0 0 2-16,-2-1 8 0,0-3-11 16,-2-1-3-16,-6 1 11 15,2 3 4-15,-1-5 7 16,1 3 0-16,-4-1 0 16,2 3 0-16,1-1 0 15,0 0 0-15,1 2 0 16,1-5 0-16,-1 1 0 15,-2 3 0-15,2 1 0 16,2-3 0-16,-3 3 9 16,-2 0-8-16,0 0 9 15,-2 0 0-15,-1 0 6 16,0 0-1-16,-2 0 1 0,-1 0 10 16,-2 3-11-16,-2 1 0 15,3 2 1-15,-4-2-3 16,1 1 0-16,-2 4 1 15,1-1 4-15,-1 2 0 16,0 2-3-16,-4 0 4 16,0 4 1-16,-4-2-1 15,0 4 4-15,0 2-7 16,0 0-3-16,-6 6 13 16,-10-2-9-16,-5 5-7 15,-2 2 0-15,-6 1-2 0,-5 4 2 16,-4 3-9-1,0-1 0-15,0-2 5 0,1-1-6 16,3 0 0-16,4-7 1 16,7-1 1-16,-2-6 27 15,2 1 1-15,-1-4 6 16,2-4 12-16,-5-2-22 16,-2 2 2-16,-2-5 4 15,-2 0-6-15,-6-5 10 16,-3-2-17-16,-2 0-10 15,-3-2 4-15,-6 0-4 16,-2 0 5-16,0 0-5 16,-3 0 10-16,-2 0 8 15,0-2-13-15,0 0-7 16,-3-2 2-16,1-2-8 0,0 3 15 16,-1 0-3-1,-2 3-6-15,0 0 11 0,-2-2-12 16,-4 2-5-16,-6 0 5 15,1 0-6-15,-5 0 1 16,1 0 0-16,-2 0-1 16,-1 0 0-16,-2 0 0 15,-1 0 0-15,5 0 0 16,-4 5 0-16,1-2 0 16,1-1 0-16,3-2 2 15,0 0-2-15,1 4 0 16,2-4 0-16,-2 0 1 15,4 0-1-15,-1 0 0 16,0 0 0-16,-3 0 1 0,5 0-1 16,-5 0 0-16,2 0 0 15,-2 0 2-15,-1 0-1 16,4 0 0-16,-1 0 0 16,3 6 0-16,1 1 5 15,-2 3-5-15,2-5 1 16,-3 7-1-16,1-3 0 15,-4 0-1-15,2 2 0 16,-3 1 1-16,1-4-1 16,1 6 0-16,2-4 0 15,-2 2 1-15,-3 2-1 16,-3 2 0-16,-3 0 0 16,-4-2-6-16,-1 2 6 0,1-4 0 15,2-1 2 1,-3 6-1-16,3-8-1 0,-2 6 1 15,-6 2 1-15,2-8-2 16,-7 3 5-16,-20 2-5 16,-26 0-1-16,-18-2 1 15,0 2 0-15,11-10 1 16,22 2-1-16,13-2 0 16,-3 4 0-16,0-6 0 15,-1 0 0-15,-1 2 1 16,0-2-1-16,1-2 0 15,1 0 0-15,-2 0 1 16,5 0-2-16,-1 0 1 16,21 4 0-16,15-4 1 15,19 0 0-15,-2 0 6 0,-9 0-7 16,-15 0 0-16,-12 0 0 16,5 0-1-16,1 0 1 15,4 0 5-15,6 0-5 16,3 0 0-16,6 0 0 15,4 0 0-15,4 0 0 16,-1 0 0-16,3 0 0 16,-2 0 1-16,-3 0-1 15,1 0 6-15,-6 0-5 16,0 0-1-16,-4 0 9 0,-4-6-9 16,0 2 0-16,0 0 0 15,0 0 1-15,1-4-2 16,-1 2 2-16,-1 2-1 15,-3-6 1-15,2 3 1 16,-1 2 28-16,4 1-5 16,-2 2-16-16,4 1-7 15,-3 1 0-15,-2 0-2 16,0 0 1-16,-1 0 0 16,4 0 7-16,-1 0 3 15,4 0-3-15,-3 3-7 16,5 1-1-16,-2 1 0 15,-1 0 0-15,4-1 1 16,-1-1 0-16,6 2 12 16,3-1-12-16,1-4 18 0,2 2-4 15,2-2-15-15,0 2 10 16,2-2-10-16,5 0 2 16,4 2 3-16,8-2-4 15,-2 2-1-15,8-2 0 16,-1 0 0-16,3 0 1 15,3 0-1-15,-2 0 0 16,2 0 1-16,-1 0-1 16,3 0 7-16,-1 0-7 15,2-4 0-15,-2 0 0 16,1 0 0-16,-1 0 0 16,-2 3-1-16,0-2 1 15,0 1-1-15,-4 2 0 16,2 0-5-16,-4 0 6 15,2 0 2-15,-4 0-2 0,2 0 0 16,1 0-5-16,-2 6 5 16,3 2 1-16,2-2 0 15,3 2 0-15,3 0-1 16,3 2 0-16,4-2 0 16,3 1 1-16,1 0 4 15,4-3-5-15,-2 6 0 16,5-3 1-16,3 1-1 15,3-1-2-15,0 4 0 16,3 1-5-16,3 4 7 16,0 4 0-16,0-1 2 15,-2 5 6-15,4 3-7 16,2 0 0-16,-2 0 1 0,2 1-2 16,-2-6 6-1,0 3-6-15,-1-6 0 0,1 1 1 16,-2 0-1-16,0-3 2 15,-1 3 3-15,-2-5-3 16,3 2 3-16,-3-5-5 16,1 2 1-16,-3 0 0 15,-2 0 0-15,4-2 1 16,-4 0-1-16,-3 2-1 16,1-2 10-16,-5 0-10 15,1 0 2-15,-6-2 4 16,1 3-5-16,-5-6 7 0,-2 3-7 15,-1-2-1-15,-3 2 12 16,-4-4-11-16,-1 2 8 16,-3-2 8-16,-1-2-5 15,-3 3 1-15,-3-2-7 16,-2-1-5-16,-3 2 10 16,-1 3-10-16,1-4 0 15,-5 0 0-15,0 0-1 16,-4 2 0-16,1 0 0 15,-1 0 0-15,2 0 0 16,0 1 0-16,-1 3 0 16,1-4 0-16,2 4 0 15,2-4 2-15,0 3 4 0,1-3 0 16,1 5 11-16,1-4-17 16,1-2 1-16,0 2 1 15,-2-3-2-15,0 2 8 16,-2 1-8-16,0-4 0 15,2 2 5-15,0 0-5 16,0-3 0-16,0 4 1 16,2-1-1-16,-2-4 2 15,0 2-1-15,0-1 0 16,-3-2 4-16,4 1-4 16,-5-2 0-16,-1 3 0 15,-1-2 0-15,-2-3 0 16,2 0 7-16,0 0-8 0,-1 0 10 15,1 0-9-15,0 0 0 16,1-5 0-16,2 0 7 16,1-2 2-16,0-2-8 15,-2 3-1-15,1-6 17 16,0 2-12-16,0 2-5 16,1-2 1-16,2-2-1 15,4 6 9-15,-2-6-10 16,1 7 0-16,2-8 9 15,0 5-8-15,-3-2-1 16,4 0 2-16,-2 2-1 16,3-2 6-16,-1 6-7 15,0-5-1-15,4 1 1 16,-1 3-1-16,1 1 1 0,2-4 0 16,1 1 0-16,1 4 1 15,3-6-1-15,0 4 0 16,6 1 6-16,2-5-6 15,3 4 0-15,-1-4 1 16,3 2 0-16,1-4 7 16,1 3-8-16,2-2 0 15,0 2 1-15,-1-1 1 16,2 0-1-16,1-1 4 16,0-2-4-16,0 2 0 15,3 2-1-15,1-6 8 16,1 2-1-16,1 3 2 15,2-6-2-15,-5-2-2 0,5 0-4 16,-1-1-1-16,-1 0 0 16,4 0 0-16,-1 0-6 15,3-6 6-15,-2-1 0 16,4-2 0-16,2-1-1 16,2-3 1-16,0-4 0 15,0-2 0-15,0 4-1 16,0-4 1-16,0 2-1 15,0-2 1-15,0 1 0 16,0-4 5-16,0 1-5 16,0 2-1-16,0-4 1 15,0 1 0-15,0-4 0 16,0 0 0-16,0 0 0 0,0-2 1 16,0 2 0-16,0 4-1 15,0-6 0-15,0 4-1 16,0-1 1-16,0 1-2 15,0 0-6-15,0 2 8 16,0-1 0-16,0 6-1 16,0-5-6-16,2-1 5 15,4 5 1-15,4-2 1 16,-1 4-6-16,1 4 6 16,0-2 0-16,-1 6 0 15,-1 2-1-15,-2-1 0 16,2 4 1-16,-1-1 0 15,-3 0 0-15,0-1 5 0,-4 4-5 16,2-5 0 0,-2 3 0-16,3 7 0 0,-3-4 0 15,0 9 0-15,0 1 1 16,0 3 3-16,0 0-4 16,0 3 0-16,0 0 1 15,0-1-1-15,0-1 0 16,0-1-1-16,0 0 1 15,0-1 0-15,0 2 0 16,0 0-1-16,0-4 0 16,2 3-17-16,0-4-19 15,-2 5-18-15,0-2-11 0,0 4-20 16,0 0-32-16,-2 2-10 16,-15 0-191-16,-10 0-458 0</inkml:trace>
  <inkml:trace contextRef="#ctx0" brushRef="#br0" timeOffset="38142.2">848 13864 1111 0,'0'0'186'0,"0"0"-186"15,0 0 0-15,-19 115 0 16,19-90 54-16,0-4-34 16,13-8-20-16,3-4 0 15,-6-6-13-15,1-3-36 16,-6 0-15-16,-5-20 50 16,0-8-53-16,-2-10-34 15,-18-8 33-15,-8-6 9 16,0-4 20-16,-1 2 39 15,2 3 16-15,5 5 52 16,9 11 34-16,4 4 7 16,6 9-8-16,3 6-28 0,0 8 15 15,12 7-41 1,8 1-40-16,9 1 19 0,11 21 2 16,9 2-12-16,6 9-6 15,8-1-10-15,1-1 2 16,-1-2-2-16,-10-7-23 15,-10-4-44-15,-14-6 0 16,-14-6-33-16,-15-3 22 16,-3-3 62-16,-29 0 16 15,-14 0 2-15,-18 0 35 16,-3 0 51-16,-5 0 12 16,2 0-7-16,5 0-13 15,8 0 5-15,8 0-11 16,13 0-11-16,11 5-20 15,15-3-26-15,4-2-17 0,6 0-3 16,0 0-17-16,0 0-12 16,17-2 1-16,9-12 21 15,5-6-8-15,5-4-21 16,6-11-15-16,1-5-25 16,-1-4 2-16,-1 1 24 15,-8-1 29-15,-4 5 24 16,-11 8 0-16,-3 11 29 15,-8 11 34-15,-5 9-1 16,-2 0-11-16,0 9-39 16,0 23-10-16,0 5 24 15,-4 7-9-15,-3 5-5 16,2-5-3-16,0-5-8 16,2-6 0-16,3-11 1 0,-1-8-2 15,1-6 8 1,-2-8-6-16,2 0 4 0,0-8-6 15,0-18-19-15,0-10-32 16,3-10 8-16,8-10-60 16,0-1 1-16,-1-1 66 15,-1 8 36-15,1 12 50 16,-4 10 46-16,-3 10 6 16,3 10-10-16,-1 8-49 15,2 0-18-15,3 8-24 16,3 16 11-16,8 8 0 15,3 4-5-15,1 0-7 16,0-4 9-16,-1-3-9 16,-3-10-1-16,-4-4-27 15,-4-8-14-15,-6-2-6 0,-4-5-2 16,-3 0 49-16,0 0-5 16,-8 0-10-16,-14-9 9 15,-6-1 1-15,-7 2 6 16,-2 3 8-16,-1-2 15 15,0 3 5-15,3-2 17 16,6 0-11-16,4 0-11 16,9-2-7-16,5-4-7 15,7-2-9-15,4-4-1 16,0-5-26-16,2-3 0 16,18-1-19-16,2-1 17 0,3 4-1 15,2 6 9 1,-3 6 14-16,-2 8 1 0,-2 4-6 15,1 4 12-15,0 20 0 16,4 8 16-16,0 6-1 16,-1 3-8-16,1-2 5 15,-5-5-11-15,0-6 1 16,-7-5 4-16,-2-8-6 16,-6-11 7-16,-3-4-6 15,-2 0 21-15,0-9 12 16,0-21-34-16,0-8-8 15,-4-15-6-15,-7-7-25 16,-2-2 1-16,6-1 11 16,-2 10 27-16,4 10 26 0,5 14 11 15,0 9 24-15,0 11 21 16,12 9-56-16,7 0-26 16,8 6 1-16,6 17-1 15,6 6 2-15,1 3-2 16,-1 0 0-16,0 0-1 15,-8-2-18-15,-8-7-5 16,-6-8-14-16,-8-7-4 16,-7-3 4-16,-2-5 38 15,0 0 3-15,-17-2-3 16,-10-14-4-16,-4-3 4 16,-5-3 1-16,-3-2-1 15,4 2 19-15,4 0 21 16,2 4-1-16,5 3 5 15,10 2-15-15,5 6-10 0,5 2-13 16,4 3-6-16,0 0-10 16,0 2-29-16,13 0-4 15,12-2 15-15,4 2 1 16,11-1-21-16,7-4-17 16,3-1 11-16,6-2-15 15,2 2-13-15,-4 0 2 16,-10 3 12-16,-11 3 24 15,-13 0 44-15,-10 0 10 16,-10 11 32-16,-5 17 71 16,-26 14 15-16,-15 17-14 15,-12 11-27-15,-13 14-22 16,-19 22-7-16,3-10-15 0,-2 3-1 16,-4-2 10-16,16-19-13 15,-3 6-4-15,9-8-26 16,15-16-7-16,10-9 13 15,9-14-15-15,13-11 0 16,8-17-5-16,10-4-31 16,6-5-19-16,0-12-17 15,4-20-57-15,19-10 30 16,8-12 6-16,11-7-50 16,8-7-86-16,16-4 23 15,54-34 24-15,-17 16-34 16,0 11-102-16</inkml:trace>
  <inkml:trace contextRef="#ctx0" brushRef="#br0" timeOffset="38420.42">2094 13138 646 0,'0'0'299'16,"0"0"-166"-16,0 0 46 16,0 0 7-16,-140 146-22 15,57-58-14-15,-21 31-21 16,-24 26-26-16,-7 7-27 15,6-10-14-15,13-11 5 16,31-38-16-16,18-18-1 16,14-20-18-16,10-6-12 15,-2 0-6-15,1-1-6 0,4-2-8 16,12-16 0-16,13-10 1 16,7-10-1-16,6-6-60 15,2-4-41-15,0 0 8 16,0-2 9-16,10-10-6 15,11-24-61-15,-6 5-129 16,-1-5-387-16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5:08:06.236"/>
    </inkml:context>
    <inkml:brush xml:id="br0">
      <inkml:brushProperty name="width" value="0.05292" units="cm"/>
      <inkml:brushProperty name="height" value="0.05292" units="cm"/>
      <inkml:brushProperty name="color" value="#FF0000"/>
    </inkml:brush>
  </inkml:definitions>
  <inkml:trace contextRef="#ctx0" brushRef="#br0">1024 5456 7 0,'0'0'681'0,"0"0"-573"0,0 0-88 16,0 0 19-16,0 0 96 15,0 0-40-15,21-88-30 16,-15 80 2-16,1-1 34 15,-3 2-18-15,-1 3-28 16,-1 0 15-16,-2 4 4 16,2 0-25-16,-2 0-16 15,0 0-16-15,0 0-4 16,0 0-4-16,0 0-9 16,5 10 0-16,-4 10 1 15,6 6 10-15,2 6 6 16,1 4-8-16,-2 0-3 0,3 2 4 15,-1-3-9 1,0-5 0-16,-3-2 1 16,3-6-2-16,-6-7 7 15,-2-2-7-15,0-5 1 0,0-6-1 16,-2-2 0-16,2 0 2 16,3 0 6-16,1 0-2 15,12-9 16-15,14-16-3 16,10-13-7-16,11-8-4 15,8-7-8-15,3-3 0 16,2-2 0-16,5 4 1 16,-5-1 5-16,1 5-5 15,-3 6-1-15,-3 4 0 16,-8 8 0-16,-5 6 0 16,-11 6-1-16,-12 8-7 15,-8 4-33-15,-12 6-47 16,-5 2-68-16,-9 8-139 0,-16 6-118 15</inkml:trace>
  <inkml:trace contextRef="#ctx0" brushRef="#br0" timeOffset="867.52">1074 6488 54 0,'0'0'647'16,"0"0"-545"-16,0 0-73 16,0 0 59-16,0 0 83 15,0 0-39-15,0 0-60 16,24-106-11-16,-17 101 3 15,-3 0-2-15,-2 1 5 0,1 4-4 16,-3 0-14 0,2 0-15-16,-2 0-24 15,0 2-9-15,2 14 12 0,2 11 23 16,-1 7 0-16,4 7-19 16,-4 5 8-16,5 1 0 15,-2 1-16-15,4-4-1 16,-4-2 4-16,3-5-11 15,-3-7 9-15,-2-7-10 16,2-6 1-16,-2-7 0 16,-3-6 0-16,2-4 0 15,4 0 12-15,9-7-1 16,8-20 27-16,12-14-31 16,10-9-8-16,10-8-8 15,5-3 3-15,3 1 5 16,1 4 0-16,-2 7 0 15,6 3 0-15,-7 6 1 16,-4 6 1-16,-6 5 8 0,-4 7-8 16,-10 8 0-16,-9 4-1 15,-9 7-1-15,-5 3-3 16,-8 0-18-16,-2 0-20 16,-5 0-38-16,0 11-43 15,-18 10-57-15,-11-4-177 16,-7-3-446-16</inkml:trace>
  <inkml:trace contextRef="#ctx0" brushRef="#br0" timeOffset="1716.95">1225 7457 504 0,'0'0'294'0,"0"0"-186"0,0 0-14 16,0 0 74-16,0 0 13 15,0 0-72-15,0 0-60 16,9-22-22-16,-8 22-6 15,2 4-5-15,-1 14 27 16,-2 8-3-16,0 8-12 16,0 9 16-16,0 5-8 15,0 4-4-15,-6 0-1 16,-5 0-9-16,2-4 3 16,0-2-6-16,2-7-18 15,3-5 11-15,2-8-12 16,2-9 1-16,0-2-1 0,0-10 0 15,0-2 0 1,0-3 0-16,11 0 0 0,18-20 17 16,14-8-16-16,16-10-1 15,11-8-1-15,12-5-8 16,7 1 7-16,6 0 1 16,4 0 0-16,1 6 1 15,-6 3 1-15,-9 10-1 16,-10 4 13-16,-13 8-12 15,-12 5 0-15,-16 7 0 16,-12 4-1-16,-11 0 0 16,-7 3 0-16,-4 0-7 15,0 0 7-15,-2 0-17 16,-18 0-40-16,-7 6-56 16,-35 1-76-16,8-2-201 15,-4-3-411-15</inkml:trace>
  <inkml:trace contextRef="#ctx0" brushRef="#br0" timeOffset="2615.21">993 8753 872 0,'0'0'243'15,"0"0"-184"-15,0 0 5 16,0 0 98-16,0 0-45 16,0 0-55-16,0 0-24 15,21-42-3-15,-21 42 16 16,0 0-19-16,0 0-9 15,2 0 1-15,0 10-18 0,4 9 7 16,1 11 10 0,2 1-4-16,-2 5 3 0,-1 1-3 15,1 2 0-15,0-1-1 16,0-4-11-16,-1-2-7 16,1-3 10-16,-1-6-4 15,-1-5-5-15,2-8 0 16,-5-1-1-16,2-7 10 15,1-2-9-15,1 0 0 16,10-4 23-16,11-18-4 16,15-12-12-16,14-11-8 15,15-11-31-15,10-8-4 16,10-8 16-16,2-3 10 16,5 3 9-16,-1 4 0 15,-6 8 2-15,-4 9 17 0,-7 6 1 16,-7 11 5-16,-9 4-7 15,-12 10-2-15,-9 4 3 16,-12 6-18-16,-13 3 0 16,-6 6 0-16,-10 1-1 15,-2 0-1-15,0 0-14 16,0 0-25-16,0 0-13 16,-14 11-19-16,-6 3-74 15,-20 7-66-15,2-6-172 16,0-3-265-16</inkml:trace>
  <inkml:trace contextRef="#ctx0" brushRef="#br0" timeOffset="17617.78">14350 12842 393 0,'0'0'19'0,"0"0"-19"15,0 0 0-15,0 0 26 16,0 0 36-16,0 0-12 15,29-41-15-15,-24 37 15 16,-3 0 21-16,0 0-22 16,1 2-5-16,-3-1 34 15,0 3 11-15,2 0-27 16,-2 0-5-16,0 0 2 16,2 0 22-16,-2 0 2 15,0 0-11-15,0 0-4 16,0 0 5-16,2 0-3 0,-2 0 0 15,0 0-12-15,0 0 2 16,3 0-13-16,-3 0-12 16,0 0 0-16,0 0-7 15,2 0 0-15,0 0 2 16,0-3-5-16,5-1 9 16,2-3-17-16,6-4-16 15,5-1-1-15,8-2 0 16,7 2-1-16,9 5 0 15,6-2-7-15,6 7 8 16,4 2 0-16,-2 0-7 16,2 0 7-16,-5 11-2 15,-4 4 1-15,-9 3-1 16,-5 2-8-16,-12 2 8 0,-8 3-9 16,-9-4 4-1,-5 3 7-15,-3-2 0 0,0 1 1 16,-13-4 1-16,-12 2-2 15,-4-1 9-15,-7-4-8 16,-5 0 0-16,-7-3 13 16,2 0-14-16,-1-1 0 15,4-3 2-15,5 0-2 16,5 1 9-16,8-4-9 16,8 1 1-16,8 0-1 15,4 1 0-15,5 3-1 16,0 1 1-16,0-1 0 15,9 5 1-15,7 0 8 0,2 0-3 16,-1-2 19-16,3 0-12 16,-3-2-1-16,-5-2-5 15,-1-2-7-15,-1-4 6 16,-6 1-6-16,-4-5-9 16,0 1-25-16,0 1-58 15,-4 3-67-15,-41 1-78 16,3-1-316-16,-5 2-247 0</inkml:trace>
  <inkml:trace contextRef="#ctx0" brushRef="#br0" timeOffset="18143.47">14698 13447 337 0,'0'0'744'16,"0"0"-624"-16,0 0-80 16,0 0 111-16,0 0-1 0,0 0-69 15,0 0-60 1,-4 15-5-16,8-1 17 15,5 1-11-15,0-1 0 0,3-2-13 16,0-2-2-16,1-3 3 16,4-2-8-16,1-3 11 15,1-2-12-15,2 0-1 16,0 0-2-16,-3-7-17 16,1-4 5-16,-4-4 12 15,-4-2-17-15,-6-3 6 16,-5 2 0-16,0 0 13 15,0 1 9-15,-14 3-3 16,-8 1 20-16,-5 3 18 16,-2 1 1-16,-4 8 5 15,-1 1-3-15,1 0-14 16,-1 0 4-16,8 8-16 16,1 4-20-16,5 1 8 0,3 1-9 15,5-2 0-15,3-1-20 16,3 3-65-16,-6-4-69 15,1-2-140-15,1-5-406 0</inkml:trace>
  <inkml:trace contextRef="#ctx0" brushRef="#br0" timeOffset="25178.2">6529 14829 415 0,'0'0'114'0,"0"0"-87"16,0 0 8-16,0 0 51 0,0 0-8 15,-4-18-40-15,4 18-22 16,0 0 8-16,0 0-4 15,0 0-5-15,0 0-1 16,0 0 15-16,0 0 22 16,0 0-8-16,0 0-8 15,0 0 4-15,0 0 13 16,0 0 20-16,0 0 4 16,0 0-21-16,0 0 0 15,-4 0-9-15,-1 0-4 16,2 0-5-16,-4 0 5 15,1 0 9-15,-2-4 6 16,4-1-17-16,0 1 4 16,2-1-22-16,2-4 7 15,0 1-5-15,0-2-23 0,0-4 1 16,16-1-2-16,5-2 1 16,6 5-2-16,2 2 1 15,4 3-9-15,-1 7 8 16,-3 0-7-16,-3 0 2 15,-4 17 4-15,2-3 2 16,-8 6 1-16,1 0-1 16,-4 1 0-16,-7-2 0 15,-1 4 0-15,-5-5 0 16,0 0 1-16,-7-2 0 16,-10-1 14-16,-8 2-9 15,-4 1-5-15,-6-4 12 16,-4 2-11-16,-1-2 4 15,5 0 5-15,0-4-9 16,7 3 14-16,4-6-4 0,5 3 2 16,9-6 5-16,3 1-18 15,3 1-1-15,4-3-1 16,0 1-10-16,0 0 11 16,0 0 0-16,0 2-1 15,0-1 1-15,0 0 1 16,0 2-1-16,0-2 0 15,0 1-1-15,0 6-5 16,0-4-49-16,0 7-54 16,0 2-42-16,0 7-80 15,-2-2-90-15,-12-4-206 0</inkml:trace>
  <inkml:trace contextRef="#ctx0" brushRef="#br0" timeOffset="25628.33">6435 15330 669 0,'0'0'116'15,"0"0"-115"-15,0 0 49 16,0 0 127-16,0 0 16 16,0 0-80-16,0 0-25 15,28 56-14-15,-15-42-29 0,-1-6-17 16,2 2-14-1,-1-4 0-15,1 0-12 0,3 0-1 16,3-6 15-16,3 0-16 16,1 0 0-16,3 0-3 15,-3-7-9-15,1-4 4 16,-6-3-1-16,-5 2 0 16,-3 3 9-16,-8-4 1 15,2 5 25-15,-5 3 38 16,0-4 8-16,0 5-2 15,0 2-6-15,-6 2-4 16,-4-5-13-16,-3 5-36 16,-6 0-10-16,1 0 6 15,-1 0-5-15,-4 5 7 16,1 1-8-16,0 3-1 16,2-6 8-16,-1 3-8 15,4 2 0-15,-1-4-16 0,-1-4-82 16,-16 0-103-16,6-4-320 15,0-10-439-15</inkml:trace>
  <inkml:trace contextRef="#ctx0" brushRef="#br0" timeOffset="27201.99">2432 14408 80 0,'0'0'74'0,"0"0"-74"15,0 0-49 1,0 0 49-16,0 0 12 0,0 0 9 15,0 0-14-15,0-3-5 16,0 2-1-16,0 1 0 16,0 0 9-16,0 0-9 15,0 0-1-15,0 0-9 16,0 0-34-16,0 0-10 16</inkml:trace>
  <inkml:trace contextRef="#ctx0" brushRef="#br0" timeOffset="36199.96">21573 15909 576 0,'0'0'136'0,"0"0"-130"16,0 0-6-16,0 0 62 15,0 0 35-15,0 0-17 16,33-14-39-16,-26 10 17 16,-2 0 8-16,-1 0-1 15,1 2 9-15,-1-2 6 16,-2 2 0-16,2 1-18 15,-2-4-4-15,1 1 5 0,-1 1-18 16,3-4-1 0,-1 0-8-16,1 0-8 0,1-1-9 15,6 0-4-15,-1-6-5 16,4 2 1-16,5-3-11 16,3 1 0-16,8 2 0 15,2-1 0-15,7 3 0 16,7 2-2-16,2 2 1 15,2 6 0-15,0 0 1 16,4 0-6-16,-7 10 6 16,-3 8-1-16,-5 0-1 15,-9 5 1-15,-6-2-12 16,-14 1 12-16,-7 0-5 16,-4 0 6-16,-9 2 0 15,-22-2 0-15,-9 0 11 16,-7-4 3-16,-9 0 5 15,-1-4 27-15,1-1-10 0,0 1-2 16,3-2 1-16,7 2-13 16,6-4-3-16,12 2-10 15,5 2-7-15,8-2 11 16,6 4-13-16,2 0 0 16,5-2 0-1,2 4 1-15,0-4 6 0,0 3 3 16,0 0-2-16,7 1 8 15,2-4-15-15,-3-2 0 16,-1 2 0-16,-1-4 0 0,-2-2-1 16,-1-2 0-1,3 2-44-15,-4 1-68 0,-5-5-111 16,-14-3-274-16,-6-1-333 16</inkml:trace>
  <inkml:trace contextRef="#ctx0" brushRef="#br0" timeOffset="36651.53">21698 16589 722 0,'0'0'358'15,"0"0"-285"-15,0 0-72 16,0 0 41-16,0 0 75 15,0 0-4-15,0 0-27 16,51 30-34-16,-24-20-27 16,2 2-24-16,6-8 13 15,1 2-14-15,-1-1-12 16,-1-5-13-16,-3 0-17 16,-6 0 7-16,-5-5 13 15,-7-5 12-15,-9-7 3 16,-4-2 7-16,0 1 8 15,-10 2 19-15,-13-1 7 16,-4 3 10-16,-1 1 49 16,-1 6 14-16,0 4-15 15,2 3-25-15,5 0-7 0,1 0-16 16,5 8-18 0,1 2-2-16,4 2-6 0,0 2-17 15,4 0 13-15,3-6-14 16,-1 2-2-16,3-2 1 15,2 3-61-15,-11-11-90 16,2 0-150-16,-4 0-488 0</inkml:trace>
  <inkml:trace contextRef="#ctx0" brushRef="#br0" timeOffset="43175.1">16156 17016 75 0,'0'0'150'0,"0"0"-118"15,0 0-26 1,0 0 21-16,0 0 6 0,0 0-33 16,-2-8-6-16,2 4-4 15,2-1 8-15,3 5-3 16,-1-5 5-16,-2 5 0 16,0-4 8-16,-2 1 11 15,0-2 11-15,2 3 8 16,-2 2-8-16,2-4 9 15,1 4 0-15,-1-3 19 16,0-2-5-16,1 1 21 16,-2 4 5-16,3-6-4 15,-4 6 9-15,2-4 3 16,-2 4-15-16,0-4 5 0,0 4 18 16,0-4-21-16,0 4-19 15,0 0-4-15,0-5 7 16,0 5-23-16,0-5-3 15,0 1-9-15,0 1 1 16,2-2-5-16,0-1 4 16,2-2-10-16,3-2-4 15,5 2 0-15,3-1 7 16,5-5-5-16,7 1-10 16,6 1-1-16,3 2 0 15,6 1 1-15,3 4-3 16,-1 1 2-16,-1 4-6 15,-5 0 6-15,-5 0 1 16,-6 9 11-16,-7 8-5 0,-7-3-7 16,-4 4 11-1,-6-4-4-15,-3 4 5 0,0 0 4 16,-1 4 0-16,-16 0 4 16,-10 0 11-16,-4-4-12 15,-5 5 10-15,-7-6 3 16,-2 1-1-16,1 0-3 15,2-4 9-15,4 3-8 16,3-4-3-16,8-3-14 16,2 3 7-16,9-8-6 15,5 4-11-15,3-1 3 16,3-4-5-16,0 5-6 16,3 0 5-16,2-4 1 15,0 4 0-15,0-1 1 0,0-2-1 16,0 2 0-16,0-2-18 15,5 6-22 1,4-3-40-16,0 0-20 0,1 5-49 16,0 4-59-16,-4-1-110 15,-1-8-91-15</inkml:trace>
  <inkml:trace contextRef="#ctx0" brushRef="#br0" timeOffset="43626.31">16324 17526 644 0,'0'0'415'0,"0"0"-355"16,0 0-52-16,0 0 5 15,0 0 24-15,0 0 85 16,0 0-15-16,104 112-36 16,-89-94-24-16,2-4-28 15,-2-2-19-15,5-3 13 16,-3-4-12-16,4-5-1 15,-3 0-16-15,-1 0-26 16,-1-10-7-16,-1-6-8 16,-1-2-36-16,-3-6-5 15,-4 2 33-15,-3 0 60 16,-4 4 5-16,0 4 38 16,0-2 55-16,-2 6 46 15,-9 1-51-15,0 5-22 16,-1-1-5-16,4 5 6 0,-1 0-7 15,-3 0-15-15,2 0-1 16,-3 0-15-16,-3 9 8 16,-3 0 13-16,4 5-11 15,-1 0-11-15,5-7-17 16,3 4-10-16,1-3 0 16,2-1-1-16,1 0-10 15,1-7-31-15,-1 4-78 16,-4-4-79-16,-2 0-112 15,-1-11-275-15</inkml:trace>
  <inkml:trace contextRef="#ctx0" brushRef="#br0" timeOffset="47977.49">12730 11608 205 0,'0'0'84'0,"0"0"-63"16,0 0 36-16,0 0 54 15,0 0-16-15,0 0-26 16,-6-14-10-16,6 14 1 16,0 0 15-16,0-2 20 15,0 2-3-15,0 0-18 16,0 0-7-16,0 0-14 16,0 0-3-16,0 0 9 15,0 0-7-15,0 0-8 16,0 0 2-16,0 0-11 15,0 0 3-15,0 0-5 16,0 0 5-16,0 0 3 16,0 0-9-16,0 0 3 0,0 0 9 15,0 0-2 1,2 0 2-16,-2 0-6 0,2-2-12 16,2 1-5-16,4-4-9 15,5 1-12-15,4-1 1 16,5-4-1-16,10 3 0 15,3 1-1-15,3 5 0 16,0 0 1-16,0 0-2 16,-7 0-8-16,-2 0 10 15,-9 7-3-15,-4 3-4 16,-8 2-1-16,-4 2 0 16,-4 3 8-16,0 3 0 0,-2 1 0 15,-15 3 1 1,-7 1 6-16,-6-1 0 0,-5 0 6 15,-6-1-2-15,-1-2 5 16,0-2-6-16,1-2-3 16,4-3 17-16,6-1-8 15,2-1 7-15,2 1-4 16,7-1-8-16,2 0-1 16,5 0-10-16,4 2 0 15,0 2 7-15,5 0-6 16,1 2 7-16,1 0 8 15,2 1-2-15,0 0 6 16,0-3-11-16,0-2-8 16,0 0 10-16,5-3-10 15,-1-3 1-15,1 2 3 0,3-5-5 16,-1 4-31-16,-1-4-99 16,-6 3-90-16,0-3-96 15,0-4-386-15</inkml:trace>
  <inkml:trace contextRef="#ctx0" brushRef="#br0" timeOffset="48407.55">12699 12354 667 0,'0'0'370'0,"0"0"-321"16,0 0-39-16,0 0 131 0,0 0 38 15,0 0-44-15,0 0-36 16,35 62-10-16,-22-46-27 16,3 0-29-16,-1-2-12 15,4-1-9-15,-1-3 1 16,1-5-12-16,2 2 1 16,-1-5 11-16,0-2-13 15,-2 0-16-15,-3-2-9 16,-2-12-10-16,-4-5 0 15,-4-1 5-15,-5-2 6 16,0 0 23-16,-2 2 1 16,-13 4 15-16,-6 3 40 0,-1 2 13 15,0 5 3-15,-1 2-5 16,1 4-7-16,4 0-2 16,3 0-26-16,0 0-16 15,5 12-5-15,-1-3-9 16,1 4 1-16,4-1-2 15,-1 0-1-15,-1-3-34 16,-10-2-93-16,3-2-106 16,-6-5-324-16</inkml:trace>
  <inkml:trace contextRef="#ctx0" brushRef="#br0" timeOffset="54876.42">20962 10628 26 0,'0'0'831'0,"0"0"-751"15,0 0-51-15,0 0-9 16,0 0 88-16,0 0-21 15,-4-20-39-15,6 16-22 16,7-3 38-16,-3 4 11 16,2-1-15-16,-2-3 4 15,-3 2 8-15,3-2-11 16,0 1-10-16,-1 1-13 16,4-4-13-16,0 0 9 0,5-4-20 15,1 1-5-15,9-2 0 16,5 1-9-16,7-1 0 15,9 5 0-15,6-1 1 16,7 2-2-16,2 6 1 16,0 2 0-16,0 0 0 15,-6 6 1-15,-6 10-1 16,-7 4 1-16,-10 2 5 16,-8 1 3-16,-10 0-9 15,-9 2 7-15,-4 1 11 16,-8 2 7-16,-22 0 9 15,-15 2 5-15,-7-2-2 16,-9-3 11-16,-3-2-10 16,-2 0-5-16,4-4-5 15,6 1 14-15,10-4-9 0,6 1-7 16,13 0-12-16,7 0 0 16,9 1-14-16,7 0 0 15,4 4 2-15,0 2 4 16,0-1 21-16,15 2 5 15,2-2 1-15,3-2 7 16,3-4-19-16,-5 0-1 16,1-5-6-16,-2-2-7 15,-6-3 1-15,-3-1-8 16,0-3-6-16,-4 0 5 0,-4 0-76 16,0 1-113-1,0 4-39-15,-23 6-20 0,-6 0-85 16,-2 0-358-16</inkml:trace>
  <inkml:trace contextRef="#ctx0" brushRef="#br0" timeOffset="55282.53">21083 11393 608 0,'0'0'264'16,"0"0"-153"-16,0 0 98 15,0 0-24-15,0 0-35 16,0 0-34-16,0 0-36 15,93 83-1-15,-86-74-33 16,2-2-8-16,0-2-13 16,-1-2-12-16,4-3 1 0,0 0 1 15,7 0-12-15,1 0-3 16,4-15 0-16,-1-2-34 16,0-3-13-16,-6-2-14 15,-3 1 33-15,-8 4 28 16,-1 2 0-16,-5 3 34 15,0 2 17-15,0 5 9 16,0 1-4-16,0 1 2 16,-7 1-6-16,-3 2-19 15,-3 0-5-15,-3 0 11 16,-1 0-10-16,-1 2 5 16,1 6-6-16,-2 3-17 15,4-1-2-15,1 0-5 0,1 0-3 16,1-2-2-16,4-3-12 15,-3 1-109-15,-10-6-115 16,1 0-151-16,0-2-724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8T19:24:37.294"/>
    </inkml:context>
    <inkml:brush xml:id="br0">
      <inkml:brushProperty name="width" value="0.05292" units="cm"/>
      <inkml:brushProperty name="height" value="0.05292" units="cm"/>
      <inkml:brushProperty name="color" value="#FF0000"/>
    </inkml:brush>
  </inkml:definitions>
  <inkml:trace contextRef="#ctx0" brushRef="#br0">2663 6817 251 0,'0'0'54'16,"0"0"-34"-16,0 0-4 15,0 0 59-15,0 0-51 16,0 0 17-16,0 0-13 16,0 0 3-16,2 0 8 15,-2 0-15-15,0 0 15 16,0 0-24-16,0 0-15 16,0 0 30-16,0 0-30 15,0 0 0-15,0 0 18 16,0 0 11-16,0 0 31 15,0 0-18-15,0 0-22 0,0 0 34 16,0 0-37-16,0 0 6 16,0 0 16-16,0 0-11 15,0 0 22 1,0 0-14-16,0 0-12 0,0 0 48 16,2 0-39-16,-2 0 8 15,0 0 5-15,0 0-10 16,2 0 18-16,-2 0-28 15,1 0-11-15,-1 0 44 16,0 0-47-16,0 0 5 16,0 0 20-16,0 0-15 15,0 0-2-15,0 3-20 16,0 11 0-16,0 6 12 16,0 8 15-16,0 2-14 0,0-1 6 15,0 4-13-15,0-5 19 16,0 1-25-16,0-6 0 15,0 1 1-15,0-2-1 16,0-4 0-16,0 0-1 16,0-4 7-16,0 2-6 15,0 0 0-15,0 1 0 16,-3-1 0-16,1-2 0 16,0 0-1-16,-3-1 1 15,3-4 0-15,0-1 5 16,-1-2-5-16,2-3-4 15,1 2-17-15,0-5 4 16,0 2-28-16,0-2-5 0,0 0-31 16,0 0-22-16,6 0-63 15,7-7-85-15,1-8-19 0</inkml:trace>
  <inkml:trace contextRef="#ctx0" brushRef="#br0" timeOffset="1031.39">2930 6738 199 0,'0'0'168'16,"0"0"-88"-16,0 0 27 16,0 0 1-16,0 0-12 15,0 0-47-15,0 0-26 16,-39-63 52-16,23 55-30 16,-2 3-21-16,-2-2 57 15,0 1 6-15,-6 2-51 16,1 0 37-16,0 2-36 15,-2 2 10-15,3 0-15 16,-1 0-3-16,6 0 24 0,-2 0-31 16,3 0-22-16,1 0 44 15,-3 0-37-15,6 0-6 16,-4 0 14-16,3 8-14 16,-1 2 12-16,1 3-13 15,-3 1 0-15,-1 1 12 16,2 1-12-16,-3 2 0 15,-1 3 8-15,2 0 2 16,-2 6 25-16,1-1-35 16,3-2 6-16,1-1 27 15,5 0-32-15,0-1 11 16,4-2 1-16,5 2-13 0,2 0 29 16,0 2-29-1,0 2 0-15,9 2 28 0,11 2-28 16,2-2 0-16,7 1-9 15,0-3 9-15,2-1 4 16,3-3-4-16,-1-1 0 16,0-3-9-16,-1-4 9 15,-1 0 0-15,0-4-1 16,2-1 3-16,2-1 4 16,-2 1-6-16,2-3 0 15,-1-2-6-15,-3 0 6 16,0-3 0-16,0 1-1 15,-2-2 2-15,0 0-11 16,0 0 10-16,3 0-1 16,-1 0-21-16,1 0 22 0,2-7-19 15,0 0 13-15,-3-5-17 16,0 3 22-16,-4-2-26 16,-3 0 3-16,-1-4 16 15,-3-5-2-15,-4-6 4 16,-3-6 5-16,-6-3 1 15,-5-7-1-15,-2-3 1 16,0-1 0-16,-9-2 25 16,-9 2-25-16,-2 2 13 15,-5 0 37-15,-4 2-50 16,-2-1 18-16,-2 6-18 16,-4 2 0-16,1 5 41 15,-5 4-30-15,3 4 1 16,-4 2 8-16,1 2 5 15,2 4 9-15,-4 2-18 0,1 3-16 16,0 6 60-16,0 3-48 16,-1 0 1-16,1 0-7 15,-1 10 0-15,5 6-9 16,3 2 3-16,4 4-59 16,14 14-52-16,9-6-212 15,8-9-441-15</inkml:trace>
  <inkml:trace contextRef="#ctx0" brushRef="#br0" timeOffset="2656.3">10369 6928 796 0,'0'0'286'0,"0"0"-274"15,0 0-11-15,0 0 68 16,0 0 70-16,0 0-70 15,0 0-60-15,18-12 17 16,-7 3 5-16,2 2-21 16,3-1 23-16,-3 2-14 15,3-2 19-15,-1 2-5 16,5-1-32-16,5 2 27 0,1 1-28 16,6-3 0-1,2 5-9-15,-3 2 9 0,0 0-1 16,-4 0-1-16,-2 16 2 15,-5 4 6-15,0 4-6 16,-8 7 1-16,-3-2 16 16,-6 4-15-16,-3-1-2 15,0 2 12-15,-8 0-11 16,-17 0 30-16,-2 0-31 16,-4 1 1-16,-2-5 22 15,-1-6-23-15,3-2 0 16,2-5 0-16,6-2 9 15,3-3 7-15,7-4-16 16,7-4 0-16,0 0-9 0,6-4 9 16,0 0-5-16,0 0 4 15,0 0 2-15,6 0-1 16,7 1 0-16,10 1 0 16,7 1 35-16,8 1-22 15,4-4 15-15,3 2 1 16,0-2-17-16,1 0 33 15,-6 0-45-15,-2 2 6 16,-9-1-5-16,-4-1 0 16,-9 0-1-16,-9 3 0 15,-4-3-28-15,-3 0 6 16,0 0-58-16,0-6-56 16,0-14-38-16,-4-4-533 0</inkml:trace>
  <inkml:trace contextRef="#ctx0" brushRef="#br0" timeOffset="3484.52">10830 6761 567 0,'0'0'218'0,"0"0"-211"15,0 0 33-15,0 0 89 16,-116-64-19-16,93 51-61 0,-2-1-18 16,-2 1-30-16,0 3 24 15,-4 2-24-15,-2 2 6 16,-1 2 43-16,-1 2 9 16,-3 2-1-16,8 0-19 15,-3 0-14-15,2 0 27 16,2 9-27-16,-3 4-24 15,3 3 50-15,2 6-28 16,2 2 5-16,0 5 5 16,2 1-18-16,3 3 30 15,1 1-44-15,-2 3 0 16,4 1 47-16,-1 3-46 0,2 0 10 16,0 3-4-1,3 0-2-15,4 1 12 0,0-1-18 16,3-4 0-16,0-1 20 15,6 2-19-15,0-4 17 16,0 2 2-16,12-3-13 16,11 0 40-16,8-1-47 15,6-3 2-15,8-2 28 16,6-5-29-16,5 0 5 16,3-3-5-16,7-5 8 15,3 0 15-15,3-3-24 16,1-4 0-16,-2-2-3 15,-1-4 3-15,-4 0 0 16,1-4-1-16,-5 0 7 16,-1 0-9-16,-3-5 3 0,-2-10-6 15,-4-5-14-15,-2-7 15 16,-1-6-11-16,-3-10 2 16,-3-6 0-16,-5-9 0 15,-7-7 6-15,-7-6-3 16,-8-1 11-16,-6-2 0 15,-10 1 18-15,0 2 13 16,-14 5-7-16,-15 4 48 16,-7 6-61-16,-8 4 3 15,-5 3 36-15,-9 5-44 16,-5 6 3-16,-3 3 5 16,-5 9-12-16,-7 5 17 15,1 7-19-15,-3 12 0 16,-4 2-19-16,5 2 19 15,1 20-11-15,4 8-47 0,10 6-106 16,1 20-45-16,19-10-308 16,13-8-470-16</inkml:trace>
  <inkml:trace contextRef="#ctx0" brushRef="#br0" timeOffset="5406.25">18329 6972 603 0,'0'0'257'0,"0"0"-257"15,0 0 0-15,0 0 49 16,0 0 13-16,0 0-52 0,0 0-8 16,-7 0-1-1,7 0 44-15,0 0-44 0,0 0 7 16,0 0 57-16,0 0 9 15,0 0-10-15,0 0-13 16,0 0-21-16,0 0 56 16,0 0-59-16,0 0-9 15,0 0 18-15,0 0-8 16,0 0 11-16,0 0-20 16,3 0-12-16,1 0 32 15,4-7-39-15,2 2 1 16,5-5-2-16,8 0-9 15,8 0 9-15,7 0-5 16,5-1 6-16,2 6-16 16,6 3 16-16,-4 2-19 15,-5 0 12-15,-7 0-12 0,-10 5 6 16,-8 8 7-16,-9 1 6 16,-8 2 7-16,0 1-6 15,-5 2 6-15,-15 3 15 16,-9 1-12-16,-2-2 0 15,-5 1-10-15,-2-1 10 16,2-3 5-16,5-4-15 16,4-2-9-16,6-6 0 15,9-1-23-15,5-2 13 16,7-3-18-16,0 0-69 16,8 0 32-16,18 0 0 15,7 0 29-15,8 0 19 16,0 0-55-16,4 0 35 0,-2 0 14 15,-8 1 6-15,-3 8 16 16,-8 3 7-16,-7 0 3 16,-5 0 16-16,-7 0 1 15,-5-1 31-15,0 3 33 16,0 3 0-16,-12 0 14 16,-5-2-31-16,-7 3-12 15,-2-2 6-15,-1 0-17 16,1-2 1-16,-5-2-14 15,0-2-27-15,-3-4 60 16,0-2-46-16,2-4-14 0,4 0 16 16,4 0-17-1,6 0-1-15,7-2-39 0,4-12-91 16,7-14-25-16,0 4-179 16,14-2-153-16</inkml:trace>
  <inkml:trace contextRef="#ctx0" brushRef="#br0" timeOffset="6281.25">18907 6682 540 0,'0'0'289'0,"0"0"-200"16,0 0-65-16,0 0 35 16,-125-46 78-16,98 41-53 15,-6 5-75-15,-3 0 46 16,-6 0-23-16,-7 0 8 16,-5 0 30-16,-2 5 4 15,1 4 9-15,1 1-26 16,3 2-37-16,5 0 46 15,1 3-44-15,7 0 1 16,5 1 2-16,1 2-18 16,8 5 5-16,-2-1-12 0,7 4 10 15,-2 0 22 1,2 4-32-16,1 2 1 0,0 2 18 16,2 2-18-16,1 3 17 15,4 0-14-15,2 3 11 16,2 0 17-16,3 2-32 15,2 0 7-15,2-1 11 16,0-3-17-16,0-3 12 16,2 0-13-16,9-1 12 15,5 1 23-15,1-6-35 16,6 2 2-16,3-3 10 16,6-2-11-16,3 0 0 15,6 1-1-15,1-6 9 16,4 0-5-16,1-6-4 15,5-1-10-15,-2-4 9 0,2-2-20 16,4-6 7-16,-3-4 1 16,4 0-19-16,0 0 20 15,1-8-4-15,0-8-15 16,-2-2 10-16,2-5-14 16,-5-3 9-16,-4-4-8 15,-4-2-21-15,-5-5 55 16,-5-6-36-16,-6-2 8 15,-4 2 27-15,-7-3-1 16,-7 2 2-16,-2-2 8 16,-7 2-8-16,-2-2 57 0,0-1-49 15,-4 0 11 1,-16 0 11-16,-5-1-18 0,-6 1 4 16,-7 0-14-1,-9 2 11-15,-4 4 22 0,-7-1-16 16,-5 4 1-16,-3 0 7 15,-3 6-14-15,0 1 24 16,3 7-33-16,6 6 12 16,5 6-3-16,4 5-13 15,1 7-17-15,2 7-57 16,-14 41-95-16,12-2-127 16,8-1-434-16</inkml:trace>
  <inkml:trace contextRef="#ctx0" brushRef="#br0" timeOffset="34720.03">1412 11879 26 0,'0'0'225'0,"0"0"-174"0,0 0-50 15,0 0 35 1,0 0 10-16,4-2-4 0,-4 2-19 15,0 0-6-15,0 0 52 16,0 0-17-16,0 0-4 16,0 0-13-16,0 0-17 15,0 0 7-15,0 0-25 16,0 0 1-16,0 0 24 16,0 0-7-16,0 0 13 15,0 0 4-15,0 0-2 16,0 0 24-16,0 0-21 15,0 0-12-15,0 12 34 16,-8 8-10-16,-5 6 26 16,-1 4 8-16,-2 6 1 0,-1 2 12 15,-4 3-42 1,-1-4-27-16,0 4 35 0,0-5-51 16,-1-2 28-16,2-2-9 15,-1-2-19-15,2-4 24 16,2-2-34-16,1-4 0 15,4-6 7-15,4-2-5 16,0-3-2-16,5-6 0 16,2 1 0-16,0-2 5 15,2-2-5-15,0 0-9 16,0 0-4-16,0 0 13 16,0 0-13-16,6 0 6 15,7-4 7-15,12-8-11 0,8-4 11 16,10-5 0-16,3 4-8 15,6-3 8-15,-1 4-27 16,-6 0 1-16,-6 1-25 16,-7 6 32-16,-10 1-14 15,-4 5 11-15,-8-2 15 16,-2 1-2-16,-6 4 3 16,-2 0-2-16,0 0-20 15,0 0 15-15,0 0-52 16,0 0-52-16,0 0 5 15,0 0-58-15,0-3-11 16,0 0-60-16,0-1-105 0</inkml:trace>
  <inkml:trace contextRef="#ctx0" brushRef="#br0" timeOffset="35016.98">1489 12151 157 0,'0'0'244'0,"0"0"-144"16,0 0 2-16,0 0-14 15,0 0 36-15,0 0-15 16,0 0-23-16,-8-18 14 16,8 18-16-16,0 7-39 15,0 13 62-15,0 6 11 16,0 10-21-16,2 6-15 16,10 6-28-16,-1 3 17 0,-1-2-39 15,0 3-23 1,-1-3 32-16,-3-3-40 0,-1-6-1 15,0-5 0-15,-5-4 7 16,2-9-17-16,-2-6 7 16,0-4-63-16,0-8-5 15,0-4-81-15,0-4-25 16,0-16-81-16,0-7-152 0</inkml:trace>
  <inkml:trace contextRef="#ctx0" brushRef="#br0" timeOffset="35860.62">1568 11996 183 0,'0'0'357'0,"0"0"-239"16,0 0-75-16,0 0 50 15,0 0-14-15,0 0 14 16,0 0-31-16,-102-71-13 16,86 69 39-16,-1 0-40 15,-10 2-15-15,-3 0 11 16,0 0 12-16,-6 0 18 16,0 2-39-16,0 5-28 15,3 2 46-15,2-1-27 16,2 2 7-16,2 2-11 0,2-2-22 15,1 4 26 1,2 1-26-16,-3 0 0 0,3 1 21 16,-2 4-21-16,-3 3 18 15,2 3 6-15,-2 2-6 16,1 6 30-16,-2 2-23 16,4 2-24-16,-1 2 44 15,8 1-43-15,-1 0 9 16,7-1 0-16,2 4-10 15,5 0 19-15,2 3-20 16,0-1 0-16,2 0 13 16,0-2-13-16,0-4 0 15,12-4 5-15,7-2-4 16,2-3 17-16,6-6-18 16,6-3 0-16,8-1 17 0,8-7-17 15,5-5 8-15,8-6-3 16,5-3 1-16,-1 0-4 15,4-8-2-15,-3-13-8 16,-5 0-9-16,-4-6 8 16,-2-4-7-16,-7-6 4 15,-6-4-17-15,-6-5 28 16,-8-3-26-16,-8-6 19 16,-8 0-6-16,-9-4 14 15,-4-1-2-15,0 0 1 16,-4 2-21-16,-15 0 15 15,0 4-5-15,-6 4 7 0,0 3-4 16,-4 3 9-16,-2 4 0 16,-2 2 9-16,-3 6-9 15,-1 6 23-15,-6 3-23 16,1 8 0-16,-1 5 72 16,1 2-52-16,0 6-5 15,1 2 2-15,1 0-17 16,5 6 19-16,-1 14-19 15,2 8-2-15,6 8-20 16,3 4 14-16,9 6-79 16,14 12-60-16,2-10-183 15,0-9-298-15</inkml:trace>
  <inkml:trace contextRef="#ctx0" brushRef="#br0" timeOffset="37501.24">9536 12146 431 0,'0'0'186'16,"0"0"-186"-16,0 0 41 15,0 0 65-15,0 0-13 16,0 0-60-16,0 0-21 15,0 0 54-15,0 0-4 16,0 0-29-16,0 0 64 16,0 0 13-16,0 0-24 15,0 0-32-15,0 0-40 16,0 1 18-16,-9 14-4 16,2 3 30-16,-5 8 41 15,-3 6-44-15,0 2-11 0,-1-1 10 16,3-1-28-1,-1-6 11-15,3-6-37 0,4-6 1 16,3-5 6-16,1-5-7 16,3-4-6-16,0 0 5 15,0 0-23-15,0 0 23 16,7 0-25-16,11-8 16 16,7-2-8-16,4-2 18 15,6 4-16-15,3 0 10 16,7 2 5-16,1 4-11 15,4 0 12-15,-1 2 0 16,-1 0-6-16,-2 0 6 16,-9 0-1-16,-6 9 1 15,-6 2 0-15,-8 1-6 16,-4 0 6-16,-3 0 0 0,-4 0 6 16,-1 2-6-16,-5-2 0 15,0 2 6-15,0 0-6 16,0 0 27-16,-5 2-27 15,-11 3 1-15,-5-1 40 16,-4 1-32-16,-9 0 3 16,-3-1 11-16,-6-2-1 15,-3-2 27-15,-4-2-49 16,2-2 13-16,1-6 22 16,5-2-34-16,6-2 1 15,7 0 16-15,9 0-18 16,7-6 10-16,5-4-10 15,4 0-55-15,4-2 18 0,0-2-67 16,0 0-26-16,16-6-49 16,-3 4-189-16,0 2-231 0</inkml:trace>
  <inkml:trace contextRef="#ctx0" brushRef="#br0" timeOffset="37891.99">9524 12147 41 0,'0'0'690'16,"0"0"-602"-16,0 0-66 15,0 0-22-15,0 0 133 16,0 0-54-16,0 0-9 16,124 4 30-16,-78 0-16 15,0-1-12-15,3-1-72 16,-1-2 13-16,-6 0-8 0,-7 2-5 15,-8-2-9 1,-12 1 9-16,-5-1-7 0,-8 3-1 16,-2-1-5-16,0 0-32 15,-4 0-1-15,-27 2-105 16,2 0-90-16,0-2-256 0</inkml:trace>
  <inkml:trace contextRef="#ctx0" brushRef="#br0" timeOffset="38704.76">9768 12043 147 0,'0'0'547'0,"0"0"-460"16,0 0-86-16,0 0 54 15,-120-2 75-15,100 2-84 16,0 0-17-16,1 5-29 16,-3 3 0-16,-3 2 22 15,-4-1-22-15,-4 1 35 16,0 0 35-16,-1 1-11 16,3-1 16-16,4-2-34 15,-1 1-11-15,9 3 41 0,2 0-47 16,3 3 3-1,3 1 4-15,-1 4-17 0,4 4 21 16,-3 2-35-16,-1 6 1 16,1 0 53-16,-3 4-30 15,1 3 16-15,3 2 3 16,-2 2-22-16,5-1 14 16,5-1-30-16,0-2-4 15,2-6 33-15,0-2-34 16,7-3 0-16,13-4 20 15,3-2-13-15,8-2 25 16,3-2-32-16,13-2 8 16,5-4 35-16,9-1-43 15,7-4 0-15,5-2 9 16,7-5-7-16,0 0 6 0,1 0-8 16,-3 0-1-16,-3-12-12 15,-9 0 13-15,-4-3-11 16,-3-1 10-16,-9 1 2 15,-2-5-10-15,-6-1 3 16,-4-3-3-16,-5-1-8 16,-6-9 17-16,-7-1-16 15,-6-7 10-15,-10-7-23 16,-4-2 17-16,0-6-20 16,-6 1 24-16,-17 2 8 15,-6 4 0-15,-7 4 0 16,-6 2 31-16,-9 6 3 15,-7 1 8-15,-4 8-23 0,-6 2-10 16,-3 5 56 0,1 8-52-16,2 4-1 0,-2 6 21 15,6 4-15-15,-1 0 15 16,5 10-33-16,2 10 1 16,4 6 40-16,6 3-41 15,5 4 1-15,5 3-2 16,9 4-32-16,10 3-36 15,7 13-102-15,10-10-108 16,2-10-341-16</inkml:trace>
  <inkml:trace contextRef="#ctx0" brushRef="#br0" timeOffset="40173.5">18121 12228 380 0,'0'0'211'0,"0"0"-178"16,0 0-7-16,0 0 14 16,0 0-12-16,0 0 12 0,0 0-27 15,52-42 32-15,-47 38 14 16,-2 2 10-16,1 2 31 16,-4-3 23-16,0 3-30 15,0 0 14-15,0 0-68 16,0 0-13-16,0 0 9 15,-10 0-4-15,-2 5 8 16,-10 7-13-16,1 3 19 16,-8 8 70-16,-3 3-68 15,-1 4 6-15,2 2 1 16,0 4-18-16,6-2 10 16,3 2-30-16,5-2-6 15,12 0 23-15,3-2-33 16,2-1 0-16,0-4 5 15,20 2-5-15,11-8 0 16,9-1-6-16,6-6-8 0,10-7-5 16,2-5 0-16,-2-2-39 15,-4 0-8-15,-8 0-4 16,-9-9 26-16,-12 0 19 16,-9-1 25-16,-12 0 12 15,-2-2 1-15,-2-2 0 16,-21 2 6-16,-6 2-9 15,-8 2 12-15,-8 1-5 16,-2 7-16-16,-7 0 48 16,2 0-49-16,1 0 0 15,5 0 9-15,6 8-9 0,4-1-2 16,7 1-32-16,7-2-37 16,8-2 20-16,6 0-105 15,8-4-137-15,0 0-80 16,0 0-135-16</inkml:trace>
  <inkml:trace contextRef="#ctx0" brushRef="#br0" timeOffset="40970.26">18271 12031 451 0,'0'0'219'16,"0"0"-183"-16,0 0 0 16,0 0 19-16,0 0 3 15,-135-18-25-15,106 18 2 16,0 0 59-16,-3 0 16 15,1 0-42-15,-3 2 66 16,2 6-42-16,-4 3-20 16,2 1 2-16,-2 1-24 15,1 6-1-15,-1 3-5 0,3 1-23 16,2 8 58 0,0 1-55-16,-1 6-2 0,6 4 6 15,-1 4-15-15,2 0 5 16,2 2-9-16,4 1-2 15,5-1 36-15,1-4-43 16,7-2 0-16,3-2 18 16,3-4-10-16,0-1 6 15,9-4 0-15,14-1-8 16,8-2 46-16,6-1-45 16,8-8-5-16,6 0 17 15,7-6-18-15,5-2-1 16,5-3 0-16,2-3 0 15,1 0-26-15,2-5 24 16,2 0-22-16,0 0 23 16,1-3-20-16,-1-9 9 15,-3-2 1-15,-5-2-8 0,-2-3-5 16,-7-2 15-16,-5-6-22 16,-6 1 30-16,-10-9-25 15,-8-8 15-15,-6-6 10 16,-12-9-17-16,-8-7 1 15,-3 0-2-15,-8-4 1 16,-15 5 18-16,-12 4 1 16,-7 4 25-16,-9 3 11 15,-7 8-10-15,-5 4 69 16,-3 9-44-16,0 5-12 0,0 7 12 16,2 6-27-1,2 9 3-15,-1 5-15 0,3 0 0 16,2 16-5-16,4 10-8 15,5 4-79-15,-4 14-72 16,12-7-139-16,8-14-545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8 “Intrusion</a:t>
            </a:r>
            <a:r>
              <a:rPr lang="en-US" baseline="0" dirty="0">
                <a:latin typeface="Times New Roman" pitchFamily="-107" charset="0"/>
              </a:rPr>
              <a:t> Detection</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800-61 (</a:t>
            </a:r>
            <a:r>
              <a:rPr lang="en-US" sz="1200" i="1" kern="1200" dirty="0">
                <a:solidFill>
                  <a:schemeClr val="tx1"/>
                </a:solidFill>
                <a:effectLst/>
                <a:latin typeface="Arial" pitchFamily="-110" charset="0"/>
                <a:ea typeface="+mn-ea"/>
                <a:cs typeface="+mn-cs"/>
              </a:rPr>
              <a:t>Computer Security Incident Handling Guide</a:t>
            </a:r>
            <a:r>
              <a:rPr lang="en-US" sz="1200" kern="1200" dirty="0">
                <a:solidFill>
                  <a:schemeClr val="tx1"/>
                </a:solidFill>
                <a:effectLst/>
                <a:latin typeface="Arial" pitchFamily="-110" charset="0"/>
                <a:ea typeface="+mn-ea"/>
                <a:cs typeface="+mn-cs"/>
              </a:rPr>
              <a:t> , August 2012)</a:t>
            </a:r>
          </a:p>
          <a:p>
            <a:r>
              <a:rPr lang="en-US" sz="1200" kern="1200" dirty="0">
                <a:solidFill>
                  <a:schemeClr val="tx1"/>
                </a:solidFill>
                <a:effectLst/>
                <a:latin typeface="Arial" pitchFamily="-110" charset="0"/>
                <a:ea typeface="+mn-ea"/>
                <a:cs typeface="+mn-cs"/>
              </a:rPr>
              <a:t>lists the following examples of intrusion: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Performing a remote root compromise of an e-mail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Defacing a Web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Guessing and cracking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Copying a database containing credit card numbers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a:solidFill>
                  <a:schemeClr val="tx1"/>
                </a:solidFill>
                <a:latin typeface="Arial" pitchFamily="-110" charset="0"/>
                <a:ea typeface="+mn-ea"/>
                <a:cs typeface="+mn-cs"/>
              </a:rPr>
              <a:t>without authorization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a:solidFill>
                  <a:schemeClr val="tx1"/>
                </a:solidFill>
                <a:latin typeface="Arial" pitchFamily="-110" charset="0"/>
                <a:ea typeface="+mn-ea"/>
                <a:cs typeface="+mn-cs"/>
              </a:rPr>
              <a:t>software and music files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a:solidFill>
                  <a:schemeClr val="tx1"/>
                </a:solidFill>
                <a:latin typeface="Arial" pitchFamily="-110" charset="0"/>
                <a:ea typeface="+mn-ea"/>
                <a:cs typeface="+mn-cs"/>
              </a:rPr>
              <a:t>password, and learning the new password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val="16400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a:solidFill>
                  <a:schemeClr val="tx1"/>
                </a:solidFill>
                <a:latin typeface="Arial" pitchFamily="-110" charset="0"/>
                <a:ea typeface="+mn-ea"/>
                <a:cs typeface="+mn-cs"/>
              </a:rPr>
              <a:t>intruders typically use steps from a common attack methodology. </a:t>
            </a:r>
            <a:r>
              <a:rPr lang="en-US" sz="1200" b="0" kern="1200" dirty="0">
                <a:solidFill>
                  <a:schemeClr val="tx1"/>
                </a:solidFill>
                <a:effectLst/>
                <a:latin typeface="Arial" pitchFamily="-110" charset="0"/>
                <a:ea typeface="+mn-ea"/>
                <a:cs typeface="+mn-cs"/>
              </a:rPr>
              <a:t>[VERI16] in their</a:t>
            </a:r>
          </a:p>
          <a:p>
            <a:r>
              <a:rPr lang="en-US" sz="1200" b="0" kern="1200" dirty="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Target Acquisition and Information Gathering</a:t>
            </a:r>
            <a:r>
              <a:rPr lang="en-US" sz="1200" b="0" i="0" u="none" strike="noStrike" kern="1200" baseline="0" dirty="0">
                <a:solidFill>
                  <a:schemeClr val="tx1"/>
                </a:solidFill>
                <a:latin typeface="Arial" pitchFamily="-110" charset="0"/>
                <a:ea typeface="+mn-ea"/>
                <a:cs typeface="+mn-cs"/>
              </a:rPr>
              <a:t>:  Where the attacker identifies</a:t>
            </a:r>
          </a:p>
          <a:p>
            <a:r>
              <a:rPr lang="en-US" sz="1200" b="0" i="0" u="none" strike="noStrike" kern="1200" baseline="0" dirty="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a:solidFill>
                  <a:schemeClr val="tx1"/>
                </a:solidFill>
                <a:latin typeface="Arial" pitchFamily="-110" charset="0"/>
                <a:ea typeface="+mn-ea"/>
                <a:cs typeface="+mn-cs"/>
              </a:rPr>
              <a:t>resources.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Initial Access</a:t>
            </a:r>
            <a:r>
              <a:rPr lang="en-US" sz="1200" b="0" i="0" u="none" strike="noStrike" kern="1200" baseline="0" dirty="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Privilege Escalation</a:t>
            </a:r>
            <a:r>
              <a:rPr lang="en-US" sz="1200" b="0" i="0" u="none" strike="noStrike" kern="1200" baseline="0" dirty="0">
                <a:solidFill>
                  <a:schemeClr val="tx1"/>
                </a:solidFill>
                <a:latin typeface="Arial" pitchFamily="-110" charset="0"/>
                <a:ea typeface="+mn-ea"/>
                <a:cs typeface="+mn-cs"/>
              </a:rPr>
              <a:t>: Actions taken on the system, typically via a local access</a:t>
            </a:r>
          </a:p>
          <a:p>
            <a:r>
              <a:rPr lang="en-US" sz="1200" b="0" i="0" u="none" strike="noStrike" kern="1200" baseline="0" dirty="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Information Gathering or System Exploit: </a:t>
            </a:r>
            <a:r>
              <a:rPr lang="en-US" sz="1200" b="0" i="0" u="none" strike="noStrike" kern="1200" baseline="0" dirty="0">
                <a:solidFill>
                  <a:schemeClr val="tx1"/>
                </a:solidFill>
                <a:latin typeface="Arial" pitchFamily="-110" charset="0"/>
                <a:ea typeface="+mn-ea"/>
                <a:cs typeface="+mn-cs"/>
              </a:rPr>
              <a:t>Actions by the attacker to access</a:t>
            </a:r>
          </a:p>
          <a:p>
            <a:r>
              <a:rPr lang="en-US" sz="1200" b="0" i="0" u="none" strike="noStrike" kern="1200" baseline="0" dirty="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a:solidFill>
                  <a:schemeClr val="tx1"/>
                </a:solidFill>
                <a:latin typeface="Arial" pitchFamily="-110" charset="0"/>
                <a:ea typeface="+mn-ea"/>
                <a:cs typeface="+mn-cs"/>
              </a:rPr>
              <a:t>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Maintaining Access</a:t>
            </a:r>
            <a:r>
              <a:rPr lang="en-US" sz="1200" b="0" i="0" u="none" strike="noStrike" kern="1200" baseline="0" dirty="0">
                <a:solidFill>
                  <a:schemeClr val="tx1"/>
                </a:solidFill>
                <a:latin typeface="Arial" pitchFamily="-110" charset="0"/>
                <a:ea typeface="+mn-ea"/>
                <a:cs typeface="+mn-cs"/>
              </a:rPr>
              <a:t>: Actions such as the installation of backdoors or other</a:t>
            </a:r>
          </a:p>
          <a:p>
            <a:r>
              <a:rPr lang="en-US" sz="1200" b="0" i="0" u="none" strike="noStrike" kern="1200" baseline="0" dirty="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Covering Tracks: </a:t>
            </a:r>
            <a:r>
              <a:rPr lang="en-US" sz="1200" b="0" i="0" u="none" strike="noStrike" kern="1200" baseline="0" dirty="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security intrusion: </a:t>
            </a:r>
            <a:r>
              <a:rPr lang="en-US" sz="1200" kern="1200" dirty="0">
                <a:solidFill>
                  <a:schemeClr val="tx1"/>
                </a:solidFill>
                <a:effectLst/>
                <a:latin typeface="Arial" pitchFamily="-110" charset="0"/>
                <a:ea typeface="+mn-ea"/>
                <a:cs typeface="+mn-cs"/>
              </a:rPr>
              <a:t>Unauthorized act of bypassing the security mechanisms of a</a:t>
            </a:r>
          </a:p>
          <a:p>
            <a:r>
              <a:rPr lang="en-US" sz="1200" kern="1200" dirty="0">
                <a:solidFill>
                  <a:schemeClr val="tx1"/>
                </a:solidFill>
                <a:effectLst/>
                <a:latin typeface="Arial" pitchFamily="-110" charset="0"/>
                <a:ea typeface="+mn-ea"/>
                <a:cs typeface="+mn-cs"/>
              </a:rPr>
              <a:t>system.</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intrusion detection: </a:t>
            </a:r>
            <a:r>
              <a:rPr lang="en-US" sz="1200" kern="1200" dirty="0">
                <a:solidFill>
                  <a:schemeClr val="tx1"/>
                </a:solidFill>
                <a:effectLst/>
                <a:latin typeface="Arial" pitchFamily="-110" charset="0"/>
                <a:ea typeface="+mn-ea"/>
                <a:cs typeface="+mn-cs"/>
              </a:rPr>
              <a:t>A hardware or software function that gathers and analyzes</a:t>
            </a:r>
          </a:p>
          <a:p>
            <a:r>
              <a:rPr lang="en-US" sz="1200" kern="1200" dirty="0">
                <a:solidFill>
                  <a:schemeClr val="tx1"/>
                </a:solidFill>
                <a:effectLst/>
                <a:latin typeface="Arial" pitchFamily="-110" charset="0"/>
                <a:ea typeface="+mn-ea"/>
                <a:cs typeface="+mn-cs"/>
              </a:rPr>
              <a:t>information from various areas within a computer or a network to identify possible</a:t>
            </a:r>
          </a:p>
          <a:p>
            <a:r>
              <a:rPr lang="en-US" sz="1200" kern="1200" dirty="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val="425348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14</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An IDS comprises three logical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Sensors </a:t>
            </a:r>
            <a:r>
              <a:rPr lang="en-US" sz="1200" b="0" i="0" u="none" strike="noStrike" kern="1200" baseline="0" dirty="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Analyzers :</a:t>
            </a:r>
            <a:r>
              <a:rPr lang="en-US" sz="1200" b="0" i="0" u="none" strike="noStrike" kern="1200" baseline="0" dirty="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User interface</a:t>
            </a:r>
            <a:r>
              <a:rPr lang="en-US" sz="1200" b="0" i="0" u="none" strike="noStrike" kern="1200" baseline="0" dirty="0">
                <a:solidFill>
                  <a:schemeClr val="tx1"/>
                </a:solidFill>
                <a:latin typeface="Arial" pitchFamily="-110" charset="0"/>
                <a:ea typeface="+mn-ea"/>
                <a:cs typeface="+mn-cs"/>
              </a:rPr>
              <a:t>: The user interface to an IDS enables a user to view output</a:t>
            </a:r>
          </a:p>
          <a:p>
            <a:r>
              <a:rPr lang="en-US" sz="1200" b="0" i="0" u="none" strike="noStrike" kern="1200" baseline="0" dirty="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a:solidFill>
                  <a:schemeClr val="tx1"/>
                </a:solidFill>
                <a:latin typeface="Arial" pitchFamily="-110" charset="0"/>
                <a:ea typeface="+mn-ea"/>
                <a:cs typeface="+mn-cs"/>
              </a:rPr>
              <a:t>analyzer and user interface in a distributed architecture.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Host-based IDS (HIDS):</a:t>
            </a:r>
            <a:r>
              <a:rPr lang="en-US" sz="1200" b="0" i="0" u="none" strike="noStrike" kern="1200" baseline="0" dirty="0">
                <a:solidFill>
                  <a:schemeClr val="tx1"/>
                </a:solidFill>
                <a:latin typeface="Arial" pitchFamily="-110" charset="0"/>
                <a:ea typeface="+mn-ea"/>
                <a:cs typeface="+mn-cs"/>
              </a:rPr>
              <a:t> Monitors the characteristics of a single host and the</a:t>
            </a:r>
          </a:p>
          <a:p>
            <a:r>
              <a:rPr lang="en-US" sz="1200" b="0" i="0" u="none" strike="noStrike" kern="1200" baseline="0" dirty="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a:solidFill>
                  <a:schemeClr val="tx1"/>
                </a:solidFill>
                <a:latin typeface="Arial" pitchFamily="-110" charset="0"/>
                <a:ea typeface="+mn-ea"/>
                <a:cs typeface="+mn-cs"/>
              </a:rPr>
              <a:t>calls they make, for evidence of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Network-based IDS (NIDS): </a:t>
            </a:r>
            <a:r>
              <a:rPr lang="en-US" sz="1200" b="0" i="0" u="none" strike="noStrike" kern="1200" baseline="0" dirty="0">
                <a:solidFill>
                  <a:schemeClr val="tx1"/>
                </a:solidFill>
                <a:latin typeface="Arial" pitchFamily="-110" charset="0"/>
                <a:ea typeface="+mn-ea"/>
                <a:cs typeface="+mn-cs"/>
              </a:rPr>
              <a:t>Monitors network traffic for particular network</a:t>
            </a:r>
          </a:p>
          <a:p>
            <a:r>
              <a:rPr lang="en-US" sz="1200" b="0" i="0" u="none" strike="noStrike" kern="1200" baseline="0" dirty="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a:solidFill>
                  <a:schemeClr val="tx1"/>
                </a:solidFill>
                <a:latin typeface="Arial" pitchFamily="-110" charset="0"/>
                <a:ea typeface="+mn-ea"/>
                <a:cs typeface="+mn-cs"/>
              </a:rPr>
              <a:t>to identify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Distributed or hybrid IDS: </a:t>
            </a:r>
            <a:r>
              <a:rPr lang="en-US" sz="1200" b="0" i="0" u="none" strike="noStrike" kern="1200" baseline="0" dirty="0">
                <a:solidFill>
                  <a:schemeClr val="tx1"/>
                </a:solidFill>
                <a:latin typeface="Arial" pitchFamily="-110" charset="0"/>
                <a:ea typeface="+mn-ea"/>
                <a:cs typeface="+mn-cs"/>
              </a:rPr>
              <a:t>Combines information from a number of sensors,</a:t>
            </a:r>
          </a:p>
          <a:p>
            <a:r>
              <a:rPr lang="en-US" sz="1200" b="0" i="0" u="none" strike="noStrike" kern="1200" baseline="0" dirty="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262824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15</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a:solidFill>
                  <a:schemeClr val="tx1"/>
                </a:solidFill>
                <a:latin typeface="Arial" pitchFamily="-110" charset="0"/>
                <a:ea typeface="+mn-ea"/>
                <a:cs typeface="+mn-cs"/>
              </a:rPr>
              <a:t>number of considerations, including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a:solidFill>
                  <a:schemeClr val="tx1"/>
                </a:solidFill>
                <a:latin typeface="Arial" pitchFamily="-110" charset="0"/>
                <a:ea typeface="+mn-ea"/>
                <a:cs typeface="+mn-cs"/>
              </a:rPr>
              <a:t>the more quickly that recovery can be achieved.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a:solidFill>
                  <a:schemeClr val="tx1"/>
                </a:solidFill>
                <a:latin typeface="Arial" pitchFamily="-110" charset="0"/>
                <a:ea typeface="+mn-ea"/>
                <a:cs typeface="+mn-cs"/>
              </a:rPr>
              <a:t>expect that there will be some overlap.</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a:solidFill>
                  <a:schemeClr val="tx1"/>
                </a:solidFill>
                <a:latin typeface="Arial" pitchFamily="-110" charset="0"/>
                <a:ea typeface="+mn-ea"/>
                <a:cs typeface="+mn-cs"/>
              </a:rPr>
              <a:t>also lead to a number of </a:t>
            </a:r>
            <a:r>
              <a:rPr lang="en-US" sz="1200" b="1" i="0" u="none" strike="noStrike" kern="1200" baseline="0" dirty="0">
                <a:solidFill>
                  <a:schemeClr val="tx1"/>
                </a:solidFill>
                <a:latin typeface="Arial" pitchFamily="-110" charset="0"/>
                <a:ea typeface="+mn-ea"/>
                <a:cs typeface="+mn-cs"/>
              </a:rPr>
              <a:t>false positives </a:t>
            </a:r>
            <a:r>
              <a:rPr lang="en-US" sz="1200" b="0" i="0" u="none" strike="noStrike" kern="1200" baseline="0" dirty="0">
                <a:solidFill>
                  <a:schemeClr val="tx1"/>
                </a:solidFill>
                <a:latin typeface="Arial" pitchFamily="-110" charset="0"/>
                <a:ea typeface="+mn-ea"/>
                <a:cs typeface="+mn-cs"/>
              </a:rPr>
              <a:t>, or false alarms, where authorized users are</a:t>
            </a:r>
          </a:p>
          <a:p>
            <a:r>
              <a:rPr lang="en-US" sz="1200" b="0" i="0" u="none" strike="noStrike" kern="1200" baseline="0" dirty="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a:solidFill>
                  <a:schemeClr val="tx1"/>
                </a:solidFill>
                <a:latin typeface="Arial" pitchFamily="-110" charset="0"/>
                <a:ea typeface="+mn-ea"/>
                <a:cs typeface="+mn-cs"/>
              </a:rPr>
              <a:t>false negatives</a:t>
            </a:r>
            <a:r>
              <a:rPr lang="en-US" sz="1200" b="0" i="0" u="none" strike="noStrike" kern="1200" baseline="0" dirty="0">
                <a:solidFill>
                  <a:schemeClr val="tx1"/>
                </a:solidFill>
                <a:latin typeface="Arial" pitchFamily="-110" charset="0"/>
                <a:ea typeface="+mn-ea"/>
                <a:cs typeface="+mn-cs"/>
              </a:rPr>
              <a:t> ,</a:t>
            </a:r>
          </a:p>
          <a:p>
            <a:r>
              <a:rPr lang="en-US" sz="1200" b="0" i="0" u="none" strike="noStrike" kern="1200" baseline="0" dirty="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225872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16</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a:solidFill>
                  <a:schemeClr val="tx1"/>
                </a:solidFill>
                <a:latin typeface="Arial" pitchFamily="-110" charset="0"/>
                <a:ea typeface="+mn-ea"/>
                <a:cs typeface="+mn-cs"/>
              </a:rPr>
              <a:t>Appendix I for a brief background on the mathematics of this problem.</a:t>
            </a:r>
            <a:endParaRPr lang="en-US" sz="1200" kern="1200" baseline="0" dirty="0">
              <a:solidFill>
                <a:schemeClr val="tx1"/>
              </a:solidFill>
              <a:latin typeface="Arial" pitchFamily="-110" charset="0"/>
              <a:ea typeface="+mn-ea"/>
              <a:cs typeface="+mn-cs"/>
            </a:endParaRP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[BALA98] lists the following as desirable for an IDS. It must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Run continually with minimal human supervision.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fault tolerant in the sense that it must be able to recover from system</a:t>
            </a:r>
          </a:p>
          <a:p>
            <a:r>
              <a:rPr lang="en-US" sz="1200" kern="1200" baseline="0" dirty="0">
                <a:solidFill>
                  <a:schemeClr val="tx1"/>
                </a:solidFill>
                <a:latin typeface="Arial" pitchFamily="-110" charset="0"/>
                <a:ea typeface="+mn-ea"/>
                <a:cs typeface="+mn-cs"/>
              </a:rPr>
              <a:t>crashes and reinitializations.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Resist subversion. The IDS must be able to monitor itself and detect if it has</a:t>
            </a:r>
          </a:p>
          <a:p>
            <a:r>
              <a:rPr lang="en-US" sz="1200" kern="1200" baseline="0" dirty="0">
                <a:solidFill>
                  <a:schemeClr val="tx1"/>
                </a:solidFill>
                <a:latin typeface="Arial" pitchFamily="-110" charset="0"/>
                <a:ea typeface="+mn-ea"/>
                <a:cs typeface="+mn-cs"/>
              </a:rPr>
              <a:t>been modified by an attacker.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Impose a minimal overhead on the system where it is running.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be configured according to the security policies of the system that is</a:t>
            </a:r>
          </a:p>
          <a:p>
            <a:r>
              <a:rPr lang="en-US" sz="1200" kern="1200" baseline="0" dirty="0">
                <a:solidFill>
                  <a:schemeClr val="tx1"/>
                </a:solidFill>
                <a:latin typeface="Arial" pitchFamily="-110" charset="0"/>
                <a:ea typeface="+mn-ea"/>
                <a:cs typeface="+mn-cs"/>
              </a:rPr>
              <a:t>being monitored.</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adapt to changes in system and user behavior over time.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scale to monitor a large number of hosts.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Provide graceful degradation of service in the sense that if some components</a:t>
            </a:r>
          </a:p>
          <a:p>
            <a:r>
              <a:rPr lang="en-US" sz="1200" kern="1200" baseline="0" dirty="0">
                <a:solidFill>
                  <a:schemeClr val="tx1"/>
                </a:solidFill>
                <a:latin typeface="Arial" pitchFamily="-110" charset="0"/>
                <a:ea typeface="+mn-ea"/>
                <a:cs typeface="+mn-cs"/>
              </a:rPr>
              <a:t>of the IDS stop working for any reason, the rest of them should be affected as</a:t>
            </a:r>
          </a:p>
          <a:p>
            <a:r>
              <a:rPr lang="en-US" sz="1200" kern="1200" baseline="0" dirty="0">
                <a:solidFill>
                  <a:schemeClr val="tx1"/>
                </a:solidFill>
                <a:latin typeface="Arial" pitchFamily="-110" charset="0"/>
                <a:ea typeface="+mn-ea"/>
                <a:cs typeface="+mn-cs"/>
              </a:rPr>
              <a:t>little as possible.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 dynamic reconfiguration; that is, the ability to reconfigure the IDS</a:t>
            </a:r>
          </a:p>
          <a:p>
            <a:r>
              <a:rPr lang="en-US" sz="1200" kern="1200" baseline="0" dirty="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386404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a:solidFill>
                  <a:schemeClr val="tx1"/>
                </a:solidFill>
                <a:latin typeface="Arial" pitchFamily="-110" charset="0"/>
                <a:ea typeface="+mn-ea"/>
                <a:cs typeface="+mn-cs"/>
              </a:rPr>
              <a:t>data to detect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a:t>
            </a:r>
            <a:r>
              <a:rPr lang="en-US" sz="1200" b="1" i="0" u="none" strike="noStrike" kern="1200" baseline="0" dirty="0">
                <a:solidFill>
                  <a:schemeClr val="tx1"/>
                </a:solidFill>
                <a:latin typeface="Arial" pitchFamily="-110" charset="0"/>
                <a:ea typeface="+mn-ea"/>
                <a:cs typeface="+mn-cs"/>
              </a:rPr>
              <a:t>Anomaly detection</a:t>
            </a:r>
            <a:r>
              <a:rPr lang="en-US" sz="1200" b="0" i="0" u="none" strike="noStrike" kern="1200" baseline="0" dirty="0">
                <a:solidFill>
                  <a:schemeClr val="tx1"/>
                </a:solidFill>
                <a:latin typeface="Arial" pitchFamily="-110" charset="0"/>
                <a:ea typeface="+mn-ea"/>
                <a:cs typeface="+mn-cs"/>
              </a:rPr>
              <a:t>:  Involves the collection of data relating to the behavior</a:t>
            </a:r>
          </a:p>
          <a:p>
            <a:r>
              <a:rPr lang="en-US" sz="1200" b="0" i="0" u="none" strike="noStrike" kern="1200" baseline="0" dirty="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t>
            </a:r>
            <a:r>
              <a:rPr lang="en-US" sz="1200" b="1" i="0" u="none" strike="noStrike" kern="1200" baseline="0" dirty="0">
                <a:solidFill>
                  <a:schemeClr val="tx1"/>
                </a:solidFill>
                <a:latin typeface="Arial" pitchFamily="-110" charset="0"/>
                <a:ea typeface="+mn-ea"/>
                <a:cs typeface="+mn-cs"/>
              </a:rPr>
              <a:t>Signature or Heuristic detection</a:t>
            </a:r>
            <a:r>
              <a:rPr lang="en-US" sz="1200" b="0" i="0" u="none" strike="noStrike" kern="1200" baseline="0" dirty="0">
                <a:solidFill>
                  <a:schemeClr val="tx1"/>
                </a:solidFill>
                <a:latin typeface="Arial" pitchFamily="-110" charset="0"/>
                <a:ea typeface="+mn-ea"/>
                <a:cs typeface="+mn-cs"/>
              </a:rPr>
              <a:t>:  Uses a set of known malicious data patterns</a:t>
            </a:r>
          </a:p>
          <a:p>
            <a:r>
              <a:rPr lang="en-US" sz="1200" b="0" i="0" u="none" strike="noStrike" kern="1200" baseline="0" dirty="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17</a:t>
            </a:fld>
            <a:endParaRPr lang="en-AU" dirty="0"/>
          </a:p>
        </p:txBody>
      </p:sp>
    </p:spTree>
    <p:extLst>
      <p:ext uri="{BB962C8B-B14F-4D97-AF65-F5344CB8AC3E}">
        <p14:creationId xmlns:p14="http://schemas.microsoft.com/office/powerpoint/2010/main" val="145846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a:solidFill>
                  <a:schemeClr val="tx1"/>
                </a:solidFill>
                <a:latin typeface="Arial" pitchFamily="-110" charset="0"/>
                <a:ea typeface="+mn-ea"/>
                <a:cs typeface="+mn-cs"/>
              </a:rPr>
              <a:t>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Statistical:  </a:t>
            </a:r>
            <a:r>
              <a:rPr lang="en-US" sz="1200" b="0" i="0" u="none" strike="noStrike" kern="1200" baseline="0" dirty="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a:solidFill>
                  <a:schemeClr val="tx1"/>
                </a:solidFill>
                <a:latin typeface="Arial" pitchFamily="-110" charset="0"/>
                <a:ea typeface="+mn-ea"/>
                <a:cs typeface="+mn-cs"/>
              </a:rPr>
              <a:t>or time-series models of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Knowledge based:  </a:t>
            </a:r>
            <a:r>
              <a:rPr lang="en-US" sz="1200" b="0" i="0" u="none" strike="noStrike" kern="1200" baseline="0" dirty="0">
                <a:solidFill>
                  <a:schemeClr val="tx1"/>
                </a:solidFill>
                <a:latin typeface="Arial" pitchFamily="-110" charset="0"/>
                <a:ea typeface="+mn-ea"/>
                <a:cs typeface="+mn-cs"/>
              </a:rPr>
              <a:t>Approaches use an expert system that classifies observed</a:t>
            </a:r>
          </a:p>
          <a:p>
            <a:r>
              <a:rPr lang="en-US" sz="1200" b="0" i="0" u="none" strike="noStrike" kern="1200" baseline="0" dirty="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Machine-learning</a:t>
            </a:r>
            <a:r>
              <a:rPr lang="en-US" sz="1200" b="0" i="0" u="none" strike="noStrike" kern="1200" baseline="0" dirty="0">
                <a:solidFill>
                  <a:schemeClr val="tx1"/>
                </a:solidFill>
                <a:latin typeface="Arial" pitchFamily="-110" charset="0"/>
                <a:ea typeface="+mn-ea"/>
                <a:cs typeface="+mn-cs"/>
              </a:rPr>
              <a:t>:  Approaches automatically determine a suitable classification</a:t>
            </a:r>
          </a:p>
          <a:p>
            <a:r>
              <a:rPr lang="en-US" sz="1200" b="0" i="0" u="none" strike="noStrike" kern="1200" baseline="0" dirty="0">
                <a:solidFill>
                  <a:schemeClr val="tx1"/>
                </a:solidFill>
                <a:latin typeface="Arial" pitchFamily="-110" charset="0"/>
                <a:ea typeface="+mn-ea"/>
                <a:cs typeface="+mn-cs"/>
              </a:rPr>
              <a:t>model from the training data using data mining techniques.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a:solidFill>
                  <a:schemeClr val="tx1"/>
                </a:solidFill>
                <a:latin typeface="Arial" pitchFamily="-110" charset="0"/>
                <a:ea typeface="+mn-ea"/>
                <a:cs typeface="+mn-cs"/>
              </a:rPr>
              <a:t>being the efficiency and cost of the detection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a:solidFill>
                  <a:schemeClr val="tx1"/>
                </a:solidFill>
                <a:latin typeface="Arial" pitchFamily="-110" charset="0"/>
                <a:ea typeface="+mn-ea"/>
                <a:cs typeface="+mn-cs"/>
              </a:rPr>
              <a:t>sources is provided in standard form for analysis.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a:solidFill>
                  <a:schemeClr val="tx1"/>
                </a:solidFill>
                <a:latin typeface="Arial" pitchFamily="-110" charset="0"/>
                <a:ea typeface="+mn-ea"/>
                <a:cs typeface="+mn-cs"/>
              </a:rPr>
              <a:t>fairly efficient.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a:solidFill>
                  <a:schemeClr val="tx1"/>
                </a:solidFill>
                <a:latin typeface="Arial" pitchFamily="-110" charset="0"/>
                <a:ea typeface="+mn-ea"/>
                <a:cs typeface="+mn-cs"/>
              </a:rPr>
              <a:t>These include: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Bayesian networks</a:t>
            </a:r>
            <a:r>
              <a:rPr lang="en-US" sz="1200" b="0" i="0" u="none" strike="noStrike" kern="1200" baseline="0" dirty="0">
                <a:solidFill>
                  <a:schemeClr val="tx1"/>
                </a:solidFill>
                <a:latin typeface="Arial" pitchFamily="-110" charset="0"/>
                <a:ea typeface="+mn-ea"/>
                <a:cs typeface="+mn-cs"/>
              </a:rPr>
              <a:t>:  Encode probabilistic relationships among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Markov models</a:t>
            </a:r>
            <a:r>
              <a:rPr lang="en-US" sz="1200" b="0" i="0" u="none" strike="noStrike" kern="1200" baseline="0" dirty="0">
                <a:solidFill>
                  <a:schemeClr val="tx1"/>
                </a:solidFill>
                <a:latin typeface="Arial" pitchFamily="-110" charset="0"/>
                <a:ea typeface="+mn-ea"/>
                <a:cs typeface="+mn-cs"/>
              </a:rPr>
              <a:t>:  Develop a model with sets of states, some possibly hidden,</a:t>
            </a:r>
          </a:p>
          <a:p>
            <a:r>
              <a:rPr lang="en-US" sz="1200" b="0" i="0" u="none" strike="noStrike" kern="1200" baseline="0" dirty="0">
                <a:solidFill>
                  <a:schemeClr val="tx1"/>
                </a:solidFill>
                <a:latin typeface="Arial" pitchFamily="-110" charset="0"/>
                <a:ea typeface="+mn-ea"/>
                <a:cs typeface="+mn-cs"/>
              </a:rPr>
              <a:t>interconnected by transition probabilities.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Neural networks</a:t>
            </a:r>
            <a:r>
              <a:rPr lang="en-US" sz="1200" b="0" i="0" u="none" strike="noStrike" kern="1200" baseline="0" dirty="0">
                <a:solidFill>
                  <a:schemeClr val="tx1"/>
                </a:solidFill>
                <a:latin typeface="Arial" pitchFamily="-110" charset="0"/>
                <a:ea typeface="+mn-ea"/>
                <a:cs typeface="+mn-cs"/>
              </a:rPr>
              <a:t>:  Simulate human brain operation with neurons and synapse</a:t>
            </a:r>
          </a:p>
          <a:p>
            <a:r>
              <a:rPr lang="en-US" sz="1200" b="0" i="0" u="none" strike="noStrike" kern="1200" baseline="0" dirty="0">
                <a:solidFill>
                  <a:schemeClr val="tx1"/>
                </a:solidFill>
                <a:latin typeface="Arial" pitchFamily="-110" charset="0"/>
                <a:ea typeface="+mn-ea"/>
                <a:cs typeface="+mn-cs"/>
              </a:rPr>
              <a:t>between them, that classify observed data.</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Fuzzy logic:  </a:t>
            </a:r>
            <a:r>
              <a:rPr lang="en-US" sz="1200" b="0" i="0" u="none" strike="noStrike" kern="1200" baseline="0" dirty="0">
                <a:solidFill>
                  <a:schemeClr val="tx1"/>
                </a:solidFill>
                <a:latin typeface="Arial" pitchFamily="-110" charset="0"/>
                <a:ea typeface="+mn-ea"/>
                <a:cs typeface="+mn-cs"/>
              </a:rPr>
              <a:t>Uses fuzzy set theory where reasoning is approximate, and can</a:t>
            </a:r>
          </a:p>
          <a:p>
            <a:r>
              <a:rPr lang="en-US" sz="1200" b="0" i="0" u="none" strike="noStrike" kern="1200" baseline="0" dirty="0">
                <a:solidFill>
                  <a:schemeClr val="tx1"/>
                </a:solidFill>
                <a:latin typeface="Arial" pitchFamily="-110" charset="0"/>
                <a:ea typeface="+mn-ea"/>
                <a:cs typeface="+mn-cs"/>
              </a:rPr>
              <a:t>accommodate uncertainty.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Genetic algorithms:  </a:t>
            </a:r>
            <a:r>
              <a:rPr lang="en-US" sz="1200" b="0" i="0" u="none" strike="noStrike" kern="1200" baseline="0" dirty="0">
                <a:solidFill>
                  <a:schemeClr val="tx1"/>
                </a:solidFill>
                <a:latin typeface="Arial" pitchFamily="-110" charset="0"/>
                <a:ea typeface="+mn-ea"/>
                <a:cs typeface="+mn-cs"/>
              </a:rPr>
              <a:t>Uses techniques inspired by evolutionary biology, including</a:t>
            </a:r>
          </a:p>
          <a:p>
            <a:r>
              <a:rPr lang="en-US" sz="1200" b="0" i="0" u="none" strike="noStrike" kern="1200" baseline="0" dirty="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a:solidFill>
                  <a:schemeClr val="tx1"/>
                </a:solidFill>
                <a:latin typeface="Arial" pitchFamily="-110" charset="0"/>
                <a:ea typeface="+mn-ea"/>
                <a:cs typeface="+mn-cs"/>
              </a:rPr>
              <a:t>rules.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Clustering and outlier detection:  </a:t>
            </a:r>
            <a:r>
              <a:rPr lang="en-US" sz="1200" b="0" i="0" u="none" strike="noStrike" kern="1200" baseline="0" dirty="0">
                <a:solidFill>
                  <a:schemeClr val="tx1"/>
                </a:solidFill>
                <a:latin typeface="Arial" pitchFamily="-110" charset="0"/>
                <a:ea typeface="+mn-ea"/>
                <a:cs typeface="+mn-cs"/>
              </a:rPr>
              <a:t>Group the observed data into clusters based</a:t>
            </a:r>
          </a:p>
          <a:p>
            <a:r>
              <a:rPr lang="en-US" sz="1200" b="0" i="0" u="none" strike="noStrike" kern="1200" baseline="0" dirty="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a:solidFill>
                  <a:schemeClr val="tx1"/>
                </a:solidFill>
                <a:latin typeface="Arial" pitchFamily="-110" charset="0"/>
                <a:ea typeface="+mn-ea"/>
                <a:cs typeface="+mn-cs"/>
              </a:rPr>
              <a:t>either belonging to a cluster or as an outlier.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a:solidFill>
                  <a:schemeClr val="tx1"/>
                </a:solidFill>
                <a:latin typeface="Arial" pitchFamily="-110" charset="0"/>
                <a:ea typeface="+mn-ea"/>
                <a:cs typeface="+mn-cs"/>
              </a:rPr>
              <a:t>high resource cost.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a:solidFill>
                  <a:schemeClr val="tx1"/>
                </a:solidFill>
                <a:latin typeface="Arial" pitchFamily="-110" charset="0"/>
                <a:ea typeface="+mn-ea"/>
                <a:cs typeface="+mn-cs"/>
              </a:rPr>
              <a:t>indicates normal or anomalous behavior.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Signature approaches  </a:t>
            </a:r>
            <a:r>
              <a:rPr lang="en-US" sz="1200" b="0" i="0" u="none" strike="noStrike" kern="1200" baseline="0" dirty="0">
                <a:solidFill>
                  <a:schemeClr val="tx1"/>
                </a:solidFill>
                <a:latin typeface="Arial" pitchFamily="-110" charset="0"/>
                <a:ea typeface="+mn-ea"/>
                <a:cs typeface="+mn-cs"/>
              </a:rPr>
              <a:t>match a large collection of known patterns of malicious</a:t>
            </a:r>
          </a:p>
          <a:p>
            <a:r>
              <a:rPr lang="en-US" sz="1200" b="0" i="0" u="none" strike="noStrike" kern="1200" baseline="0" dirty="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Rule-based heuristic identification</a:t>
            </a:r>
            <a:r>
              <a:rPr lang="en-US" sz="1200" b="0" i="0" u="none" strike="noStrike" kern="1200" baseline="0" dirty="0">
                <a:solidFill>
                  <a:schemeClr val="tx1"/>
                </a:solidFill>
                <a:latin typeface="Arial" pitchFamily="-110" charset="0"/>
                <a:ea typeface="+mn-ea"/>
                <a:cs typeface="+mn-cs"/>
              </a:rPr>
              <a:t>  involves the use of rules for identifying</a:t>
            </a:r>
          </a:p>
          <a:p>
            <a:r>
              <a:rPr lang="en-US" sz="1200" b="0" i="0" u="none" strike="noStrike" kern="1200" baseline="0" dirty="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19</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mn-ea"/>
                <a:cs typeface="+mn-cs"/>
              </a:rPr>
              <a:t> A significant security problem for networked systems is hostile, or at least</a:t>
            </a:r>
          </a:p>
          <a:p>
            <a:r>
              <a:rPr lang="en-US" sz="1200" kern="1200" dirty="0">
                <a:solidFill>
                  <a:schemeClr val="tx1"/>
                </a:solidFill>
                <a:effectLst/>
                <a:latin typeface="Arial" pitchFamily="-110" charset="0"/>
                <a:ea typeface="+mn-ea"/>
                <a:cs typeface="+mn-cs"/>
              </a:rPr>
              <a:t>unwanted, trespass by users or software. User trespass can take the form of unauthorized</a:t>
            </a:r>
          </a:p>
          <a:p>
            <a:r>
              <a:rPr lang="en-US" sz="1200" kern="1200" dirty="0">
                <a:solidFill>
                  <a:schemeClr val="tx1"/>
                </a:solidFill>
                <a:effectLst/>
                <a:latin typeface="Arial" pitchFamily="-110" charset="0"/>
                <a:ea typeface="+mn-ea"/>
                <a:cs typeface="+mn-cs"/>
              </a:rPr>
              <a:t>logon or other access to a machine or, in the case of an authorized user,</a:t>
            </a:r>
          </a:p>
          <a:p>
            <a:r>
              <a:rPr lang="en-US" sz="1200" kern="1200" dirty="0">
                <a:solidFill>
                  <a:schemeClr val="tx1"/>
                </a:solidFill>
                <a:effectLst/>
                <a:latin typeface="Arial" pitchFamily="-110" charset="0"/>
                <a:ea typeface="+mn-ea"/>
                <a:cs typeface="+mn-cs"/>
              </a:rPr>
              <a:t>acquisition of privileges</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or performance of actions beyond those that have been</a:t>
            </a:r>
          </a:p>
          <a:p>
            <a:r>
              <a:rPr lang="en-US" sz="1200" kern="1200" dirty="0">
                <a:solidFill>
                  <a:schemeClr val="tx1"/>
                </a:solidFill>
                <a:effectLst/>
                <a:latin typeface="Arial" pitchFamily="-110" charset="0"/>
                <a:ea typeface="+mn-ea"/>
                <a:cs typeface="+mn-cs"/>
              </a:rPr>
              <a:t>authorized. Software</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trespass includes a range of malware variants as we discuss</a:t>
            </a:r>
          </a:p>
          <a:p>
            <a:r>
              <a:rPr lang="en-US" sz="1200" kern="1200" dirty="0">
                <a:solidFill>
                  <a:schemeClr val="tx1"/>
                </a:solidFill>
                <a:effectLst/>
                <a:latin typeface="Arial" pitchFamily="-110" charset="0"/>
                <a:ea typeface="+mn-ea"/>
                <a:cs typeface="+mn-cs"/>
              </a:rPr>
              <a:t>in Chapter 6.</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This chapter covers the subject of intrusions. First, we examine the nature</a:t>
            </a:r>
          </a:p>
          <a:p>
            <a:r>
              <a:rPr lang="en-US" sz="1200" kern="1200" dirty="0">
                <a:solidFill>
                  <a:schemeClr val="tx1"/>
                </a:solidFill>
                <a:effectLst/>
                <a:latin typeface="Arial" pitchFamily="-110" charset="0"/>
                <a:ea typeface="+mn-ea"/>
                <a:cs typeface="+mn-cs"/>
              </a:rPr>
              <a:t>of intruders and how they attack, then look at strategies for detecting intrusions.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614577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20</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a:solidFill>
                  <a:schemeClr val="tx1"/>
                </a:solidFill>
                <a:latin typeface="Arial" pitchFamily="-110" charset="0"/>
                <a:ea typeface="+mn-ea"/>
                <a:cs typeface="+mn-cs"/>
              </a:rPr>
              <a:t>send alerts.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val="59655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System call traces</a:t>
            </a:r>
            <a:r>
              <a:rPr lang="en-US" sz="1200" b="0" i="0" u="none" strike="noStrike" kern="1200" baseline="0" dirty="0">
                <a:solidFill>
                  <a:schemeClr val="tx1"/>
                </a:solidFill>
                <a:latin typeface="Arial" pitchFamily="-110" charset="0"/>
                <a:ea typeface="+mn-ea"/>
                <a:cs typeface="+mn-cs"/>
              </a:rPr>
              <a:t>:  A record of the sequence of systems calls by processes on</a:t>
            </a:r>
          </a:p>
          <a:p>
            <a:r>
              <a:rPr lang="en-US" sz="1200" b="0" i="0" u="none" strike="noStrike" kern="1200" baseline="0" dirty="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Audit (log file) records:</a:t>
            </a:r>
            <a:r>
              <a:rPr lang="en-US" sz="1200" b="0" i="0" u="none" strike="noStrike" kern="1200" baseline="0" dirty="0">
                <a:solidFill>
                  <a:schemeClr val="tx1"/>
                </a:solidFill>
                <a:latin typeface="Arial" pitchFamily="-110" charset="0"/>
                <a:ea typeface="+mn-ea"/>
                <a:cs typeface="+mn-cs"/>
              </a:rPr>
              <a:t>  Most modern operating systems include accounting</a:t>
            </a:r>
          </a:p>
          <a:p>
            <a:r>
              <a:rPr lang="en-US" sz="1200" b="0" i="0" u="none" strike="noStrike" kern="1200" baseline="0" dirty="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a:solidFill>
                  <a:schemeClr val="tx1"/>
                </a:solidFill>
                <a:latin typeface="Arial" pitchFamily="-110" charset="0"/>
                <a:ea typeface="+mn-ea"/>
                <a:cs typeface="+mn-cs"/>
              </a:rPr>
              <a:t>these records to hide their actions.</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File integrity checksums</a:t>
            </a:r>
            <a:r>
              <a:rPr lang="en-US" sz="1200" b="0" i="0" u="none" strike="noStrike" kern="1200" baseline="0" dirty="0">
                <a:solidFill>
                  <a:schemeClr val="tx1"/>
                </a:solidFill>
                <a:latin typeface="Arial" pitchFamily="-110" charset="0"/>
                <a:ea typeface="+mn-ea"/>
                <a:cs typeface="+mn-cs"/>
              </a:rPr>
              <a:t>:  A common approach to detecting intruder activity</a:t>
            </a:r>
          </a:p>
          <a:p>
            <a:r>
              <a:rPr lang="en-US" sz="1200" b="0" i="0" u="none" strike="noStrike" kern="1200" baseline="0" dirty="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Registry access</a:t>
            </a:r>
            <a:r>
              <a:rPr lang="en-US" sz="1200" b="0" i="0" u="none" strike="noStrike" kern="1200" baseline="0" dirty="0">
                <a:solidFill>
                  <a:schemeClr val="tx1"/>
                </a:solidFill>
                <a:latin typeface="Arial" pitchFamily="-110" charset="0"/>
                <a:ea typeface="+mn-ea"/>
                <a:cs typeface="+mn-cs"/>
              </a:rPr>
              <a:t>:  An approach used on Windows systems is to monitor access</a:t>
            </a:r>
          </a:p>
          <a:p>
            <a:r>
              <a:rPr lang="en-US" sz="1200" b="0" i="0" u="none" strike="noStrike" kern="1200" baseline="0" dirty="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a:solidFill>
                  <a:schemeClr val="tx1"/>
                </a:solidFill>
                <a:latin typeface="Arial" pitchFamily="-110" charset="0"/>
                <a:ea typeface="+mn-ea"/>
                <a:cs typeface="+mn-cs"/>
              </a:rPr>
              <a:t>has recorded limited success.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a:solidFill>
                  <a:schemeClr val="tx1"/>
                </a:solidFill>
                <a:latin typeface="Arial" pitchFamily="-110" charset="0"/>
                <a:ea typeface="+mn-ea"/>
                <a:cs typeface="+mn-cs"/>
              </a:rPr>
              <a:t>reliable options for collecting this type of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a:solidFill>
                  <a:schemeClr val="tx1"/>
                </a:solidFill>
                <a:latin typeface="Arial" pitchFamily="-110" charset="0"/>
                <a:ea typeface="+mn-ea"/>
                <a:cs typeface="+mn-cs"/>
              </a:rPr>
              <a:t>more effective production HIDS products in the near future.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a:solidFill>
                  <a:schemeClr val="tx1"/>
                </a:solidFill>
                <a:latin typeface="Arial" pitchFamily="-110" charset="0"/>
                <a:ea typeface="+mn-ea"/>
                <a:cs typeface="+mn-cs"/>
              </a:rPr>
              <a:t>DLLs and </a:t>
            </a:r>
            <a:r>
              <a:rPr lang="en-US" sz="1200" b="0" i="0" u="none" strike="noStrike" kern="1200" baseline="0" dirty="0" err="1">
                <a:solidFill>
                  <a:schemeClr val="tx1"/>
                </a:solidFill>
                <a:latin typeface="Arial" pitchFamily="-110" charset="0"/>
                <a:ea typeface="+mn-ea"/>
                <a:cs typeface="+mn-cs"/>
              </a:rPr>
              <a:t>executables</a:t>
            </a:r>
            <a:r>
              <a:rPr lang="en-US" sz="1200" b="0" i="0" u="none" strike="noStrike" kern="1200" baseline="0" dirty="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a:solidFill>
                  <a:schemeClr val="tx1"/>
                </a:solidFill>
                <a:latin typeface="Arial" pitchFamily="-110" charset="0"/>
                <a:ea typeface="+mn-ea"/>
                <a:cs typeface="+mn-cs"/>
              </a:rPr>
              <a:t>HIDS that we discuss later.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10" charset="0"/>
                <a:ea typeface="+mn-ea"/>
                <a:cs typeface="+mn-cs"/>
              </a:rPr>
              <a:t>are more susceptible to intruder manipulation.</a:t>
            </a:r>
            <a:endParaRPr lang="en-US" dirty="0"/>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23</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err="1">
                <a:solidFill>
                  <a:schemeClr val="tx1"/>
                </a:solidFill>
                <a:latin typeface="Arial" pitchFamily="-110" charset="0"/>
                <a:ea typeface="+mn-ea"/>
                <a:cs typeface="+mn-cs"/>
              </a:rPr>
              <a:t>Porras</a:t>
            </a:r>
            <a:r>
              <a:rPr lang="en-US" sz="1200" b="0" i="0" u="none" strike="noStrike" kern="1200" baseline="0" dirty="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a:solidFill>
                  <a:schemeClr val="tx1"/>
                </a:solidFill>
                <a:latin typeface="Arial" pitchFamily="-110" charset="0"/>
                <a:ea typeface="+mn-ea"/>
                <a:cs typeface="+mn-cs"/>
              </a:rPr>
              <a:t>[PORR92]:</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a:solidFill>
                  <a:schemeClr val="tx1"/>
                </a:solidFill>
                <a:latin typeface="Arial" pitchFamily="-110" charset="0"/>
                <a:ea typeface="+mn-ea"/>
                <a:cs typeface="+mn-cs"/>
              </a:rPr>
              <a:t>approaches to gathering data for intrusion detection use.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a:solidFill>
                  <a:schemeClr val="tx1"/>
                </a:solidFill>
                <a:latin typeface="Arial" pitchFamily="-110" charset="0"/>
                <a:ea typeface="+mn-ea"/>
                <a:cs typeface="+mn-cs"/>
              </a:rPr>
              <a:t>transmitted audit information could be valuable.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a:solidFill>
                  <a:schemeClr val="tx1"/>
                </a:solidFill>
                <a:latin typeface="Arial" pitchFamily="-110" charset="0"/>
                <a:ea typeface="+mn-ea"/>
                <a:cs typeface="+mn-cs"/>
              </a:rPr>
              <a:t>activities and exchange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a:solidFill>
                  <a:schemeClr val="tx1"/>
                </a:solidFill>
                <a:latin typeface="Arial" pitchFamily="-110" charset="0"/>
                <a:ea typeface="+mn-ea"/>
                <a:cs typeface="+mn-cs"/>
              </a:rPr>
              <a:t>which consists of three main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1. Host agent module: </a:t>
            </a:r>
            <a:r>
              <a:rPr lang="en-US" sz="1200" b="0" i="0" u="none" strike="noStrike" kern="1200" baseline="0" dirty="0">
                <a:solidFill>
                  <a:schemeClr val="tx1"/>
                </a:solidFill>
                <a:latin typeface="Arial" pitchFamily="-110" charset="0"/>
                <a:ea typeface="+mn-ea"/>
                <a:cs typeface="+mn-cs"/>
              </a:rPr>
              <a:t>An audit collection module operating as a background</a:t>
            </a:r>
          </a:p>
          <a:p>
            <a:r>
              <a:rPr lang="en-US" sz="1200" b="0" i="0" u="none" strike="noStrike" kern="1200" baseline="0" dirty="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a:solidFill>
                  <a:schemeClr val="tx1"/>
                </a:solidFill>
                <a:latin typeface="Arial" pitchFamily="-110" charset="0"/>
                <a:ea typeface="+mn-ea"/>
                <a:cs typeface="+mn-cs"/>
              </a:rPr>
              <a:t>shows details of the agent module architecture.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2. LAN monitor agent module: </a:t>
            </a:r>
            <a:r>
              <a:rPr lang="en-US" sz="1200" b="0" i="0" u="none" strike="noStrike" kern="1200" baseline="0" dirty="0">
                <a:solidFill>
                  <a:schemeClr val="tx1"/>
                </a:solidFill>
                <a:latin typeface="Arial" pitchFamily="-110" charset="0"/>
                <a:ea typeface="+mn-ea"/>
                <a:cs typeface="+mn-cs"/>
              </a:rPr>
              <a:t>Operates in the same fashion as a host agent</a:t>
            </a:r>
          </a:p>
          <a:p>
            <a:r>
              <a:rPr lang="en-US" sz="1200" b="0" i="0" u="none" strike="noStrike" kern="1200" baseline="0" dirty="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a:solidFill>
                  <a:schemeClr val="tx1"/>
                </a:solidFill>
                <a:latin typeface="Arial" pitchFamily="-110" charset="0"/>
                <a:ea typeface="+mn-ea"/>
                <a:cs typeface="+mn-cs"/>
              </a:rPr>
              <a:t>manager.</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3. Central manager module: </a:t>
            </a:r>
            <a:r>
              <a:rPr lang="en-US" sz="1200" b="0" i="0" u="none" strike="noStrike" kern="1200" baseline="0" dirty="0">
                <a:solidFill>
                  <a:schemeClr val="tx1"/>
                </a:solidFill>
                <a:latin typeface="Arial" pitchFamily="-110" charset="0"/>
                <a:ea typeface="+mn-ea"/>
                <a:cs typeface="+mn-cs"/>
              </a:rPr>
              <a:t>Receives reports from LAN monitor and host</a:t>
            </a:r>
          </a:p>
          <a:p>
            <a:r>
              <a:rPr lang="en-US" sz="1200" b="0" i="0" u="none" strike="noStrike" kern="1200" baseline="0" dirty="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val="6123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24</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a:solidFill>
                  <a:schemeClr val="tx1"/>
                </a:solidFill>
                <a:latin typeface="Arial" pitchFamily="-110" charset="0"/>
                <a:ea typeface="+mn-ea"/>
                <a:cs typeface="+mn-cs"/>
              </a:rPr>
              <a:t>and the like.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a:solidFill>
                  <a:schemeClr val="tx1"/>
                </a:solidFill>
                <a:latin typeface="Arial" pitchFamily="-110" charset="0"/>
                <a:ea typeface="+mn-ea"/>
                <a:cs typeface="+mn-cs"/>
              </a:rPr>
              <a:t>to correlate with those from other agents.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93821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25</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A network-based IDS (NIDS) monitors traffic at selected points on a network or</a:t>
            </a:r>
          </a:p>
          <a:p>
            <a:r>
              <a:rPr lang="en-US" sz="1200" kern="1200" baseline="0" dirty="0">
                <a:solidFill>
                  <a:schemeClr val="tx1"/>
                </a:solidFill>
                <a:latin typeface="Arial" pitchFamily="-110" charset="0"/>
                <a:ea typeface="+mn-ea"/>
                <a:cs typeface="+mn-cs"/>
              </a:rPr>
              <a:t>interconnected set of networks. The NIDS examines the traffic packet by packet in</a:t>
            </a:r>
          </a:p>
          <a:p>
            <a:r>
              <a:rPr lang="en-US" sz="1200" kern="1200" baseline="0" dirty="0">
                <a:solidFill>
                  <a:schemeClr val="tx1"/>
                </a:solidFill>
                <a:latin typeface="Arial" pitchFamily="-110" charset="0"/>
                <a:ea typeface="+mn-ea"/>
                <a:cs typeface="+mn-cs"/>
              </a:rPr>
              <a:t>real time, or close to real time, to attempt to detect intrusion patterns. The NIDS</a:t>
            </a:r>
          </a:p>
          <a:p>
            <a:r>
              <a:rPr lang="en-US" sz="1200" kern="1200" baseline="0" dirty="0">
                <a:solidFill>
                  <a:schemeClr val="tx1"/>
                </a:solidFill>
                <a:latin typeface="Arial" pitchFamily="-110" charset="0"/>
                <a:ea typeface="+mn-ea"/>
                <a:cs typeface="+mn-cs"/>
              </a:rPr>
              <a:t>may examine network-, transport-, and/or application-level protocol activity. Note</a:t>
            </a:r>
          </a:p>
          <a:p>
            <a:r>
              <a:rPr lang="en-US" sz="1200" kern="1200" baseline="0" dirty="0">
                <a:solidFill>
                  <a:schemeClr val="tx1"/>
                </a:solidFill>
                <a:latin typeface="Arial" pitchFamily="-110" charset="0"/>
                <a:ea typeface="+mn-ea"/>
                <a:cs typeface="+mn-cs"/>
              </a:rPr>
              <a:t>the contrast with a host-based IDS; a NIDS examines packet traffic directed toward</a:t>
            </a:r>
          </a:p>
          <a:p>
            <a:r>
              <a:rPr lang="en-US" sz="1200" kern="1200" baseline="0" dirty="0">
                <a:solidFill>
                  <a:schemeClr val="tx1"/>
                </a:solidFill>
                <a:latin typeface="Arial" pitchFamily="-110" charset="0"/>
                <a:ea typeface="+mn-ea"/>
                <a:cs typeface="+mn-cs"/>
              </a:rPr>
              <a:t>potentially vulnerable computer systems on a network. A host-based system examines</a:t>
            </a:r>
          </a:p>
          <a:p>
            <a:r>
              <a:rPr lang="en-US" sz="1200" kern="1200" baseline="0" dirty="0">
                <a:solidFill>
                  <a:schemeClr val="tx1"/>
                </a:solidFill>
                <a:latin typeface="Arial" pitchFamily="-110" charset="0"/>
                <a:ea typeface="+mn-ea"/>
                <a:cs typeface="+mn-cs"/>
              </a:rPr>
              <a:t>user and software activity on a host.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typical NIDS facility includes a number of sensors to monitor packet traffic, one</a:t>
            </a:r>
          </a:p>
          <a:p>
            <a:r>
              <a:rPr lang="en-US" sz="1200" kern="1200" baseline="0" dirty="0">
                <a:solidFill>
                  <a:schemeClr val="tx1"/>
                </a:solidFill>
                <a:latin typeface="Arial" pitchFamily="-110" charset="0"/>
                <a:ea typeface="+mn-ea"/>
                <a:cs typeface="+mn-cs"/>
              </a:rPr>
              <a:t>or more servers for NIDS management functions, and one or more management consoles</a:t>
            </a:r>
          </a:p>
          <a:p>
            <a:r>
              <a:rPr lang="en-US" sz="1200" kern="1200" baseline="0" dirty="0">
                <a:solidFill>
                  <a:schemeClr val="tx1"/>
                </a:solidFill>
                <a:latin typeface="Arial" pitchFamily="-110" charset="0"/>
                <a:ea typeface="+mn-ea"/>
                <a:cs typeface="+mn-cs"/>
              </a:rPr>
              <a:t>for the human interface. The analysis of traffic patterns to detect intrusions may</a:t>
            </a:r>
          </a:p>
          <a:p>
            <a:r>
              <a:rPr lang="en-US" sz="1200" kern="1200" baseline="0" dirty="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val="41671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26</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Sensors can be deployed in one of two modes: inline and passive. An </a:t>
            </a:r>
            <a:r>
              <a:rPr lang="en-US" sz="1200" b="1" kern="1200" baseline="0" dirty="0">
                <a:solidFill>
                  <a:schemeClr val="tx1"/>
                </a:solidFill>
                <a:latin typeface="Arial" pitchFamily="-110" charset="0"/>
                <a:ea typeface="+mn-ea"/>
                <a:cs typeface="+mn-cs"/>
              </a:rPr>
              <a:t>inline</a:t>
            </a:r>
          </a:p>
          <a:p>
            <a:r>
              <a:rPr lang="en-US" sz="1200" b="1" kern="1200" baseline="0" dirty="0">
                <a:solidFill>
                  <a:schemeClr val="tx1"/>
                </a:solidFill>
                <a:latin typeface="Arial" pitchFamily="-110" charset="0"/>
                <a:ea typeface="+mn-ea"/>
                <a:cs typeface="+mn-cs"/>
              </a:rPr>
              <a:t>sensor </a:t>
            </a:r>
            <a:r>
              <a:rPr lang="en-US" sz="1200" b="0" kern="1200" baseline="0" dirty="0">
                <a:solidFill>
                  <a:schemeClr val="tx1"/>
                </a:solidFill>
                <a:latin typeface="Arial" pitchFamily="-110" charset="0"/>
                <a:ea typeface="+mn-ea"/>
                <a:cs typeface="+mn-cs"/>
              </a:rPr>
              <a:t>is inserted into a network segment so that the traffic that it is monitoring</a:t>
            </a:r>
          </a:p>
          <a:p>
            <a:r>
              <a:rPr lang="en-US" sz="1200" kern="1200" baseline="0" dirty="0">
                <a:solidFill>
                  <a:schemeClr val="tx1"/>
                </a:solidFill>
                <a:latin typeface="Arial" pitchFamily="-110" charset="0"/>
                <a:ea typeface="+mn-ea"/>
                <a:cs typeface="+mn-cs"/>
              </a:rPr>
              <a:t>must pass through the sensor. One way to achieve an inline sensor is to combine</a:t>
            </a:r>
          </a:p>
          <a:p>
            <a:r>
              <a:rPr lang="en-US" sz="1200" kern="1200" baseline="0" dirty="0">
                <a:solidFill>
                  <a:schemeClr val="tx1"/>
                </a:solidFill>
                <a:latin typeface="Arial" pitchFamily="-110" charset="0"/>
                <a:ea typeface="+mn-ea"/>
                <a:cs typeface="+mn-cs"/>
              </a:rPr>
              <a:t>NIDS sensor logic with another network device, such as a firewall or a LAN</a:t>
            </a:r>
          </a:p>
          <a:p>
            <a:r>
              <a:rPr lang="en-US" sz="1200" kern="1200" baseline="0" dirty="0">
                <a:solidFill>
                  <a:schemeClr val="tx1"/>
                </a:solidFill>
                <a:latin typeface="Arial" pitchFamily="-110" charset="0"/>
                <a:ea typeface="+mn-ea"/>
                <a:cs typeface="+mn-cs"/>
              </a:rPr>
              <a:t>switch. This approach has the advantage that no additional separate hardware</a:t>
            </a:r>
          </a:p>
          <a:p>
            <a:r>
              <a:rPr lang="en-US" sz="1200" kern="1200" baseline="0" dirty="0">
                <a:solidFill>
                  <a:schemeClr val="tx1"/>
                </a:solidFill>
                <a:latin typeface="Arial" pitchFamily="-110" charset="0"/>
                <a:ea typeface="+mn-ea"/>
                <a:cs typeface="+mn-cs"/>
              </a:rPr>
              <a:t>devices are needed; all that is required is NIDS sensor software. An alternative</a:t>
            </a:r>
          </a:p>
          <a:p>
            <a:r>
              <a:rPr lang="en-US" sz="1200" kern="1200" baseline="0" dirty="0">
                <a:solidFill>
                  <a:schemeClr val="tx1"/>
                </a:solidFill>
                <a:latin typeface="Arial" pitchFamily="-110" charset="0"/>
                <a:ea typeface="+mn-ea"/>
                <a:cs typeface="+mn-cs"/>
              </a:rPr>
              <a:t>is a stand-alone inline NIDS sensor. The primary motivation for the use of</a:t>
            </a:r>
          </a:p>
          <a:p>
            <a:r>
              <a:rPr lang="en-US" sz="1200" kern="1200" baseline="0" dirty="0">
                <a:solidFill>
                  <a:schemeClr val="tx1"/>
                </a:solidFill>
                <a:latin typeface="Arial" pitchFamily="-110" charset="0"/>
                <a:ea typeface="+mn-ea"/>
                <a:cs typeface="+mn-cs"/>
              </a:rPr>
              <a:t>inline sensors is to enable them to block an attack when one is detected. In this</a:t>
            </a:r>
          </a:p>
          <a:p>
            <a:r>
              <a:rPr lang="en-US" sz="1200" kern="1200" baseline="0" dirty="0">
                <a:solidFill>
                  <a:schemeClr val="tx1"/>
                </a:solidFill>
                <a:latin typeface="Arial" pitchFamily="-110" charset="0"/>
                <a:ea typeface="+mn-ea"/>
                <a:cs typeface="+mn-cs"/>
              </a:rPr>
              <a:t>case the device is performing both intrusion detection and intrusion prevention</a:t>
            </a:r>
          </a:p>
          <a:p>
            <a:r>
              <a:rPr lang="en-US" sz="1200" kern="1200" baseline="0" dirty="0">
                <a:solidFill>
                  <a:schemeClr val="tx1"/>
                </a:solidFill>
                <a:latin typeface="Arial" pitchFamily="-110" charset="0"/>
                <a:ea typeface="+mn-ea"/>
                <a:cs typeface="+mn-cs"/>
              </a:rPr>
              <a:t>functions.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More commonly, </a:t>
            </a:r>
            <a:r>
              <a:rPr lang="en-US" sz="1200" b="1" kern="1200" baseline="0" dirty="0">
                <a:solidFill>
                  <a:schemeClr val="tx1"/>
                </a:solidFill>
                <a:latin typeface="Arial" pitchFamily="-110" charset="0"/>
                <a:ea typeface="+mn-ea"/>
                <a:cs typeface="+mn-cs"/>
              </a:rPr>
              <a:t>passive sensors </a:t>
            </a:r>
            <a:r>
              <a:rPr lang="en-US" sz="1200" b="0" kern="1200" baseline="0" dirty="0">
                <a:solidFill>
                  <a:schemeClr val="tx1"/>
                </a:solidFill>
                <a:latin typeface="Arial" pitchFamily="-110" charset="0"/>
                <a:ea typeface="+mn-ea"/>
                <a:cs typeface="+mn-cs"/>
              </a:rPr>
              <a:t>are used. A passive sensor monitors a</a:t>
            </a:r>
          </a:p>
          <a:p>
            <a:r>
              <a:rPr lang="en-US" sz="1200" kern="1200" baseline="0" dirty="0">
                <a:solidFill>
                  <a:schemeClr val="tx1"/>
                </a:solidFill>
                <a:latin typeface="Arial" pitchFamily="-110" charset="0"/>
                <a:ea typeface="+mn-ea"/>
                <a:cs typeface="+mn-cs"/>
              </a:rPr>
              <a:t>copy of network traffic; the actual traffic does not pass through the device. From</a:t>
            </a:r>
          </a:p>
          <a:p>
            <a:r>
              <a:rPr lang="en-US" sz="1200" kern="1200" baseline="0" dirty="0">
                <a:solidFill>
                  <a:schemeClr val="tx1"/>
                </a:solidFill>
                <a:latin typeface="Arial" pitchFamily="-110" charset="0"/>
                <a:ea typeface="+mn-ea"/>
                <a:cs typeface="+mn-cs"/>
              </a:rPr>
              <a:t>the point of view of traffic flow, the passive sensor is more efficient than the</a:t>
            </a:r>
          </a:p>
          <a:p>
            <a:r>
              <a:rPr lang="en-US" sz="1200" kern="1200" baseline="0" dirty="0">
                <a:solidFill>
                  <a:schemeClr val="tx1"/>
                </a:solidFill>
                <a:latin typeface="Arial" pitchFamily="-110" charset="0"/>
                <a:ea typeface="+mn-ea"/>
                <a:cs typeface="+mn-cs"/>
              </a:rPr>
              <a:t>inline sensor, because it does not add an extra handling step that contributes to</a:t>
            </a:r>
          </a:p>
          <a:p>
            <a:r>
              <a:rPr lang="en-US" sz="1200" kern="1200" baseline="0" dirty="0">
                <a:solidFill>
                  <a:schemeClr val="tx1"/>
                </a:solidFill>
                <a:latin typeface="Arial" pitchFamily="-110" charset="0"/>
                <a:ea typeface="+mn-ea"/>
                <a:cs typeface="+mn-cs"/>
              </a:rPr>
              <a:t>packet delay.</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8.4 illustrates a typical passive sensor configuration. The sensor connects</a:t>
            </a:r>
          </a:p>
          <a:p>
            <a:r>
              <a:rPr lang="en-US" sz="1200" kern="1200" baseline="0" dirty="0">
                <a:solidFill>
                  <a:schemeClr val="tx1"/>
                </a:solidFill>
                <a:latin typeface="Arial" pitchFamily="-110" charset="0"/>
                <a:ea typeface="+mn-ea"/>
                <a:cs typeface="+mn-cs"/>
              </a:rPr>
              <a:t>to the network transmission medium, such as a fiber optic cable, by a direct</a:t>
            </a:r>
          </a:p>
          <a:p>
            <a:r>
              <a:rPr lang="en-US" sz="1200" kern="1200" baseline="0" dirty="0">
                <a:solidFill>
                  <a:schemeClr val="tx1"/>
                </a:solidFill>
                <a:latin typeface="Arial" pitchFamily="-110" charset="0"/>
                <a:ea typeface="+mn-ea"/>
                <a:cs typeface="+mn-cs"/>
              </a:rPr>
              <a:t>physical tap. The tap provides the sensor with a copy of all network traffic being</a:t>
            </a:r>
          </a:p>
          <a:p>
            <a:r>
              <a:rPr lang="en-US" sz="1200" kern="1200" baseline="0" dirty="0">
                <a:solidFill>
                  <a:schemeClr val="tx1"/>
                </a:solidFill>
                <a:latin typeface="Arial" pitchFamily="-110" charset="0"/>
                <a:ea typeface="+mn-ea"/>
                <a:cs typeface="+mn-cs"/>
              </a:rPr>
              <a:t>carried by the medium. The network interface card (NIC) for this tap usually does</a:t>
            </a:r>
          </a:p>
          <a:p>
            <a:r>
              <a:rPr lang="en-US" sz="1200" kern="1200" baseline="0" dirty="0">
                <a:solidFill>
                  <a:schemeClr val="tx1"/>
                </a:solidFill>
                <a:latin typeface="Arial" pitchFamily="-110" charset="0"/>
                <a:ea typeface="+mn-ea"/>
                <a:cs typeface="+mn-cs"/>
              </a:rPr>
              <a:t>not have an IP address configured for it. All traffic into this NIC is simply collected</a:t>
            </a:r>
          </a:p>
          <a:p>
            <a:r>
              <a:rPr lang="en-US" sz="1200" kern="1200" baseline="0" dirty="0">
                <a:solidFill>
                  <a:schemeClr val="tx1"/>
                </a:solidFill>
                <a:latin typeface="Arial" pitchFamily="-110" charset="0"/>
                <a:ea typeface="+mn-ea"/>
                <a:cs typeface="+mn-cs"/>
              </a:rPr>
              <a:t>with no protocol interaction with the network. The sensor has a second NIC that</a:t>
            </a:r>
          </a:p>
          <a:p>
            <a:r>
              <a:rPr lang="en-US" sz="1200" kern="1200" baseline="0" dirty="0">
                <a:solidFill>
                  <a:schemeClr val="tx1"/>
                </a:solidFill>
                <a:latin typeface="Arial" pitchFamily="-110" charset="0"/>
                <a:ea typeface="+mn-ea"/>
                <a:cs typeface="+mn-cs"/>
              </a:rPr>
              <a:t>connects to the network with an IP address and enables the sensor to communicate</a:t>
            </a:r>
          </a:p>
          <a:p>
            <a:r>
              <a:rPr lang="en-US" sz="1200" kern="1200" baseline="0" dirty="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155913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pitchFamily="-110" charset="0"/>
                <a:ea typeface="+mn-ea"/>
                <a:cs typeface="+mn-cs"/>
              </a:rPr>
              <a:t>Consider an organization with multiple sites, each of which has one or more LANs,</a:t>
            </a:r>
          </a:p>
          <a:p>
            <a:r>
              <a:rPr lang="en-US" sz="1200" kern="1200" baseline="0" dirty="0">
                <a:solidFill>
                  <a:schemeClr val="tx1"/>
                </a:solidFill>
                <a:latin typeface="Arial" pitchFamily="-110" charset="0"/>
                <a:ea typeface="+mn-ea"/>
                <a:cs typeface="+mn-cs"/>
              </a:rPr>
              <a:t>with all of the networks interconnected via the Internet or some other WAN</a:t>
            </a:r>
          </a:p>
          <a:p>
            <a:r>
              <a:rPr lang="en-US" sz="1200" kern="1200" baseline="0" dirty="0">
                <a:solidFill>
                  <a:schemeClr val="tx1"/>
                </a:solidFill>
                <a:latin typeface="Arial" pitchFamily="-110" charset="0"/>
                <a:ea typeface="+mn-ea"/>
                <a:cs typeface="+mn-cs"/>
              </a:rPr>
              <a:t>technology. For a comprehensive NIDS strategy, one or more sensors are needed</a:t>
            </a:r>
          </a:p>
          <a:p>
            <a:r>
              <a:rPr lang="en-US" sz="1200" kern="1200" baseline="0" dirty="0">
                <a:solidFill>
                  <a:schemeClr val="tx1"/>
                </a:solidFill>
                <a:latin typeface="Arial" pitchFamily="-110" charset="0"/>
                <a:ea typeface="+mn-ea"/>
                <a:cs typeface="+mn-cs"/>
              </a:rPr>
              <a:t>at each site. Within a single site, a key decision for the security administrator is the</a:t>
            </a:r>
          </a:p>
          <a:p>
            <a:r>
              <a:rPr lang="en-US" sz="1200" kern="1200" baseline="0" dirty="0">
                <a:solidFill>
                  <a:schemeClr val="tx1"/>
                </a:solidFill>
                <a:latin typeface="Arial" pitchFamily="-110" charset="0"/>
                <a:ea typeface="+mn-ea"/>
                <a:cs typeface="+mn-cs"/>
              </a:rPr>
              <a:t>placement of the sensors.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8.5 illustrates a number of possibilities. In general terms, this configuration</a:t>
            </a:r>
          </a:p>
          <a:p>
            <a:r>
              <a:rPr lang="en-US" sz="1200" kern="1200" baseline="0" dirty="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a:solidFill>
                  <a:schemeClr val="tx1"/>
                </a:solidFill>
                <a:latin typeface="Arial" pitchFamily="-110" charset="0"/>
                <a:ea typeface="+mn-ea"/>
                <a:cs typeface="+mn-cs"/>
              </a:rPr>
              <a:t>that protects the entire facility. Traffic from the outside world, such as customers and</a:t>
            </a:r>
          </a:p>
          <a:p>
            <a:r>
              <a:rPr lang="en-US" sz="1200" kern="1200" baseline="0" dirty="0">
                <a:solidFill>
                  <a:schemeClr val="tx1"/>
                </a:solidFill>
                <a:latin typeface="Arial" pitchFamily="-110" charset="0"/>
                <a:ea typeface="+mn-ea"/>
                <a:cs typeface="+mn-cs"/>
              </a:rPr>
              <a:t>vendors that need access to public services, such as Web and mail, is monitored. The</a:t>
            </a:r>
          </a:p>
          <a:p>
            <a:r>
              <a:rPr lang="en-US" sz="1200" kern="1200" baseline="0" dirty="0">
                <a:solidFill>
                  <a:schemeClr val="tx1"/>
                </a:solidFill>
                <a:latin typeface="Arial" pitchFamily="-110" charset="0"/>
                <a:ea typeface="+mn-ea"/>
                <a:cs typeface="+mn-cs"/>
              </a:rPr>
              <a:t>external firewall also provides a degree of protection for those parts of the network</a:t>
            </a:r>
          </a:p>
          <a:p>
            <a:r>
              <a:rPr lang="en-US" sz="1200" kern="1200" baseline="0" dirty="0">
                <a:solidFill>
                  <a:schemeClr val="tx1"/>
                </a:solidFill>
                <a:latin typeface="Arial" pitchFamily="-110" charset="0"/>
                <a:ea typeface="+mn-ea"/>
                <a:cs typeface="+mn-cs"/>
              </a:rPr>
              <a:t>that should only be accessible by users from other corporate sites. Internal firewalls</a:t>
            </a:r>
          </a:p>
          <a:p>
            <a:r>
              <a:rPr lang="en-US" sz="1200" kern="1200" baseline="0" dirty="0">
                <a:solidFill>
                  <a:schemeClr val="tx1"/>
                </a:solidFill>
                <a:latin typeface="Arial" pitchFamily="-110" charset="0"/>
                <a:ea typeface="+mn-ea"/>
                <a:cs typeface="+mn-cs"/>
              </a:rPr>
              <a:t>may also be used to provide more specific protection to certain parts of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common location for a NIDS sensor is just inside the external firewall</a:t>
            </a:r>
          </a:p>
          <a:p>
            <a:r>
              <a:rPr lang="en-US" sz="1200" b="0" kern="1200" baseline="0" dirty="0">
                <a:solidFill>
                  <a:schemeClr val="tx1"/>
                </a:solidFill>
                <a:latin typeface="Arial" pitchFamily="-110" charset="0"/>
                <a:ea typeface="+mn-ea"/>
                <a:cs typeface="+mn-cs"/>
              </a:rPr>
              <a:t>( location 1 in the figure). This position has a number of advantages: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originating from the outside world, that penetrate the network’s</a:t>
            </a:r>
          </a:p>
          <a:p>
            <a:r>
              <a:rPr lang="en-US" sz="1200" kern="1200" baseline="0" dirty="0">
                <a:solidFill>
                  <a:schemeClr val="tx1"/>
                </a:solidFill>
                <a:latin typeface="Arial" pitchFamily="-110" charset="0"/>
                <a:ea typeface="+mn-ea"/>
                <a:cs typeface="+mn-cs"/>
              </a:rPr>
              <a:t>perimeter defenses (external firewall).</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Highlights problems with the network firewall policy or performance.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that might target the Web server or ftp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Even if the incoming attack is not recognized, the IDS can sometimes recognize</a:t>
            </a:r>
          </a:p>
          <a:p>
            <a:r>
              <a:rPr lang="en-US" sz="1200" kern="1200" baseline="0" dirty="0">
                <a:solidFill>
                  <a:schemeClr val="tx1"/>
                </a:solidFill>
                <a:latin typeface="Arial" pitchFamily="-110" charset="0"/>
                <a:ea typeface="+mn-ea"/>
                <a:cs typeface="+mn-cs"/>
              </a:rPr>
              <a:t>the outgoing traffic that results from the compromised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Instead of placing a NIDS sensor inside the external firewall, the security</a:t>
            </a:r>
          </a:p>
          <a:p>
            <a:r>
              <a:rPr lang="en-US" sz="1200" kern="1200" baseline="0" dirty="0">
                <a:solidFill>
                  <a:schemeClr val="tx1"/>
                </a:solidFill>
                <a:latin typeface="Arial" pitchFamily="-110" charset="0"/>
                <a:ea typeface="+mn-ea"/>
                <a:cs typeface="+mn-cs"/>
              </a:rPr>
              <a:t>administrator may choose to place a NIDS sensor between the external firewall and</a:t>
            </a:r>
          </a:p>
          <a:p>
            <a:r>
              <a:rPr lang="en-US" sz="1200" kern="1200" baseline="0" dirty="0">
                <a:solidFill>
                  <a:schemeClr val="tx1"/>
                </a:solidFill>
                <a:latin typeface="Arial" pitchFamily="-110" charset="0"/>
                <a:ea typeface="+mn-ea"/>
                <a:cs typeface="+mn-cs"/>
              </a:rPr>
              <a:t>the Internet or </a:t>
            </a:r>
            <a:r>
              <a:rPr lang="en-US" sz="1200" b="0" kern="1200" baseline="0" dirty="0">
                <a:solidFill>
                  <a:schemeClr val="tx1"/>
                </a:solidFill>
                <a:latin typeface="Arial" pitchFamily="-110" charset="0"/>
                <a:ea typeface="+mn-ea"/>
                <a:cs typeface="+mn-cs"/>
              </a:rPr>
              <a:t>WAN (location 2 ). In this position, the sensor can monitor all network</a:t>
            </a:r>
          </a:p>
          <a:p>
            <a:r>
              <a:rPr lang="en-US" sz="1200" kern="1200" baseline="0" dirty="0">
                <a:solidFill>
                  <a:schemeClr val="tx1"/>
                </a:solidFill>
                <a:latin typeface="Arial" pitchFamily="-110" charset="0"/>
                <a:ea typeface="+mn-ea"/>
                <a:cs typeface="+mn-cs"/>
              </a:rPr>
              <a:t>traffic, unfiltered. The advantages of this approach are as follows: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number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types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sensor at location 2 has a higher processing burden than any sensor located</a:t>
            </a:r>
          </a:p>
          <a:p>
            <a:r>
              <a:rPr lang="en-US" sz="1200" kern="1200" baseline="0" dirty="0">
                <a:solidFill>
                  <a:schemeClr val="tx1"/>
                </a:solidFill>
                <a:latin typeface="Arial" pitchFamily="-110" charset="0"/>
                <a:ea typeface="+mn-ea"/>
                <a:cs typeface="+mn-cs"/>
              </a:rPr>
              <a:t>elsewhere on the site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 addition to a sensor at the boundary of the network, on either side of the</a:t>
            </a:r>
          </a:p>
          <a:p>
            <a:r>
              <a:rPr lang="en-US" sz="1200" kern="1200" baseline="0" dirty="0">
                <a:solidFill>
                  <a:schemeClr val="tx1"/>
                </a:solidFill>
                <a:latin typeface="Arial" pitchFamily="-110" charset="0"/>
                <a:ea typeface="+mn-ea"/>
                <a:cs typeface="+mn-cs"/>
              </a:rPr>
              <a:t>external firewall, the administrator may configure a firewall and one or more sensors</a:t>
            </a:r>
          </a:p>
          <a:p>
            <a:r>
              <a:rPr lang="en-US" sz="1200" kern="1200" baseline="0" dirty="0">
                <a:solidFill>
                  <a:schemeClr val="tx1"/>
                </a:solidFill>
                <a:latin typeface="Arial" pitchFamily="-110" charset="0"/>
                <a:ea typeface="+mn-ea"/>
                <a:cs typeface="+mn-cs"/>
              </a:rPr>
              <a:t>to protect major backbone networks, such as those that support internal servers</a:t>
            </a:r>
          </a:p>
          <a:p>
            <a:r>
              <a:rPr lang="en-US" sz="1200" kern="1200" baseline="0" dirty="0">
                <a:solidFill>
                  <a:schemeClr val="tx1"/>
                </a:solidFill>
                <a:latin typeface="Arial" pitchFamily="-110" charset="0"/>
                <a:ea typeface="+mn-ea"/>
                <a:cs typeface="+mn-cs"/>
              </a:rPr>
              <a:t>and database resources </a:t>
            </a:r>
            <a:r>
              <a:rPr lang="en-US" sz="1200" b="0" kern="1200" baseline="0" dirty="0">
                <a:solidFill>
                  <a:schemeClr val="tx1"/>
                </a:solidFill>
                <a:latin typeface="Arial" pitchFamily="-110" charset="0"/>
                <a:ea typeface="+mn-ea"/>
                <a:cs typeface="+mn-cs"/>
              </a:rPr>
              <a:t>(location 3). The benefits of this placement include the</a:t>
            </a:r>
          </a:p>
          <a:p>
            <a:r>
              <a:rPr lang="en-US" sz="1200" kern="1200" baseline="0" dirty="0">
                <a:solidFill>
                  <a:schemeClr val="tx1"/>
                </a:solidFill>
                <a:latin typeface="Arial" pitchFamily="-110" charset="0"/>
                <a:ea typeface="+mn-ea"/>
                <a:cs typeface="+mn-cs"/>
              </a:rPr>
              <a:t>following: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Monitors a large amount of a network’s traffic, thus increasing the possibility</a:t>
            </a:r>
          </a:p>
          <a:p>
            <a:r>
              <a:rPr lang="en-US" sz="1200" kern="1200" baseline="0" dirty="0">
                <a:solidFill>
                  <a:schemeClr val="tx1"/>
                </a:solidFill>
                <a:latin typeface="Arial" pitchFamily="-110" charset="0"/>
                <a:ea typeface="+mn-ea"/>
                <a:cs typeface="+mn-cs"/>
              </a:rPr>
              <a:t>of spotting attacks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unauthorized activity by authorized users within the organization’s</a:t>
            </a:r>
          </a:p>
          <a:p>
            <a:r>
              <a:rPr lang="en-US" sz="1200" kern="1200" baseline="0" dirty="0">
                <a:solidFill>
                  <a:schemeClr val="tx1"/>
                </a:solidFill>
                <a:latin typeface="Arial" pitchFamily="-110" charset="0"/>
                <a:ea typeface="+mn-ea"/>
                <a:cs typeface="+mn-cs"/>
              </a:rPr>
              <a:t>security perimeter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Thus, a sensor at location 3 is able to monitor for both internal and external</a:t>
            </a:r>
          </a:p>
          <a:p>
            <a:r>
              <a:rPr lang="en-US" sz="1200" kern="1200" baseline="0" dirty="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a:solidFill>
                  <a:schemeClr val="tx1"/>
                </a:solidFill>
                <a:latin typeface="Arial" pitchFamily="-110" charset="0"/>
                <a:ea typeface="+mn-ea"/>
                <a:cs typeface="+mn-cs"/>
              </a:rPr>
              <a:t>be tuned to specific protocols and attack types, thus reducing the processing burden.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Finally, the network facilities at a site may include separate LANs that support</a:t>
            </a:r>
          </a:p>
          <a:p>
            <a:r>
              <a:rPr lang="en-US" sz="1200" kern="1200" baseline="0" dirty="0">
                <a:solidFill>
                  <a:schemeClr val="tx1"/>
                </a:solidFill>
                <a:latin typeface="Arial" pitchFamily="-110" charset="0"/>
                <a:ea typeface="+mn-ea"/>
                <a:cs typeface="+mn-cs"/>
              </a:rPr>
              <a:t>user workstations and servers specific to a single department. The administrator</a:t>
            </a:r>
          </a:p>
          <a:p>
            <a:r>
              <a:rPr lang="en-US" sz="1200" kern="1200" baseline="0" dirty="0">
                <a:solidFill>
                  <a:schemeClr val="tx1"/>
                </a:solidFill>
                <a:latin typeface="Arial" pitchFamily="-110" charset="0"/>
                <a:ea typeface="+mn-ea"/>
                <a:cs typeface="+mn-cs"/>
              </a:rPr>
              <a:t>could configure a firewall and NIDS sensor to provide additional protection for</a:t>
            </a:r>
          </a:p>
          <a:p>
            <a:r>
              <a:rPr lang="en-US" sz="1200" kern="1200" baseline="0" dirty="0">
                <a:solidFill>
                  <a:schemeClr val="tx1"/>
                </a:solidFill>
                <a:latin typeface="Arial" pitchFamily="-110" charset="0"/>
                <a:ea typeface="+mn-ea"/>
                <a:cs typeface="+mn-cs"/>
              </a:rPr>
              <a:t>all of these networks or target the protection to critical subsystems, such as personnel</a:t>
            </a:r>
          </a:p>
          <a:p>
            <a:r>
              <a:rPr lang="en-US" sz="1200" kern="1200" baseline="0" dirty="0">
                <a:solidFill>
                  <a:schemeClr val="tx1"/>
                </a:solidFill>
                <a:latin typeface="Arial" pitchFamily="-110" charset="0"/>
                <a:ea typeface="+mn-ea"/>
                <a:cs typeface="+mn-cs"/>
              </a:rPr>
              <a:t>and financial networks </a:t>
            </a:r>
            <a:r>
              <a:rPr lang="en-US" sz="1200" b="0" kern="1200" baseline="0" dirty="0">
                <a:solidFill>
                  <a:schemeClr val="tx1"/>
                </a:solidFill>
                <a:latin typeface="Arial" pitchFamily="-110" charset="0"/>
                <a:ea typeface="+mn-ea"/>
                <a:cs typeface="+mn-cs"/>
              </a:rPr>
              <a:t>(location 4). A sensor used in this latter fashion provides</a:t>
            </a:r>
          </a:p>
          <a:p>
            <a:r>
              <a:rPr lang="en-US" sz="1200" kern="1200" baseline="0" dirty="0">
                <a:solidFill>
                  <a:schemeClr val="tx1"/>
                </a:solidFill>
                <a:latin typeface="Arial" pitchFamily="-110" charset="0"/>
                <a:ea typeface="+mn-ea"/>
                <a:cs typeface="+mn-cs"/>
              </a:rPr>
              <a:t>the following benefits: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attacks targeting critical systems and resources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Allows focusing of limited resources to the network assets considered of</a:t>
            </a:r>
          </a:p>
          <a:p>
            <a:r>
              <a:rPr lang="en-US" sz="1200" kern="1200" baseline="0" dirty="0">
                <a:solidFill>
                  <a:schemeClr val="tx1"/>
                </a:solidFill>
                <a:latin typeface="Arial" pitchFamily="-110" charset="0"/>
                <a:ea typeface="+mn-ea"/>
                <a:cs typeface="+mn-cs"/>
              </a:rPr>
              <a:t>greatest value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As with a sensor at location 3, a sensor at location 4 can be tuned to specific</a:t>
            </a:r>
          </a:p>
          <a:p>
            <a:r>
              <a:rPr lang="en-US" sz="1200" kern="1200" baseline="0" dirty="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27</a:t>
            </a:fld>
            <a:endParaRPr lang="en-AU" dirty="0"/>
          </a:p>
        </p:txBody>
      </p:sp>
    </p:spTree>
    <p:extLst>
      <p:ext uri="{BB962C8B-B14F-4D97-AF65-F5344CB8AC3E}">
        <p14:creationId xmlns:p14="http://schemas.microsoft.com/office/powerpoint/2010/main" val="171515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28</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a:t>
            </a:r>
            <a:r>
              <a:rPr lang="en-US" sz="1200" i="1" kern="1200" dirty="0">
                <a:solidFill>
                  <a:schemeClr val="tx1"/>
                </a:solidFill>
                <a:effectLst/>
                <a:latin typeface="Arial" pitchFamily="-110" charset="0"/>
                <a:ea typeface="+mn-ea"/>
                <a:cs typeface="+mn-cs"/>
              </a:rPr>
              <a:t>Guide to Intrusion Detection and Prevention</a:t>
            </a:r>
          </a:p>
          <a:p>
            <a:r>
              <a:rPr lang="en-US" sz="1200" i="1" kern="1200" dirty="0">
                <a:solidFill>
                  <a:schemeClr val="tx1"/>
                </a:solidFill>
                <a:effectLst/>
                <a:latin typeface="Arial" pitchFamily="-110" charset="0"/>
                <a:ea typeface="+mn-ea"/>
                <a:cs typeface="+mn-cs"/>
              </a:rPr>
              <a:t>Systems</a:t>
            </a:r>
            <a:r>
              <a:rPr lang="en-US" sz="1200" kern="1200" dirty="0">
                <a:solidFill>
                  <a:schemeClr val="tx1"/>
                </a:solidFill>
                <a:effectLst/>
                <a:latin typeface="Arial" pitchFamily="-110" charset="0"/>
                <a:ea typeface="+mn-ea"/>
                <a:cs typeface="+mn-cs"/>
              </a:rPr>
              <a:t>, July 2012) lists the following as examples of that types of attacks that</a:t>
            </a:r>
          </a:p>
          <a:p>
            <a:r>
              <a:rPr lang="en-US" sz="1200" kern="1200" dirty="0">
                <a:solidFill>
                  <a:schemeClr val="tx1"/>
                </a:solidFill>
                <a:effectLst/>
                <a:latin typeface="Arial" pitchFamily="-110" charset="0"/>
                <a:ea typeface="+mn-ea"/>
                <a:cs typeface="+mn-cs"/>
              </a:rPr>
              <a:t>are suitable for signature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Application layer reconnaissance and attacks</a:t>
            </a:r>
            <a:r>
              <a:rPr lang="en-US" sz="1200" b="0" i="0" u="none" strike="noStrike" kern="1200" baseline="0" dirty="0">
                <a:solidFill>
                  <a:schemeClr val="tx1"/>
                </a:solidFill>
                <a:latin typeface="Arial" pitchFamily="-110" charset="0"/>
                <a:ea typeface="+mn-ea"/>
                <a:cs typeface="+mn-cs"/>
              </a:rPr>
              <a:t>:  Most NIDS technologies</a:t>
            </a:r>
          </a:p>
          <a:p>
            <a:r>
              <a:rPr lang="en-US" sz="1200" b="0" i="0" u="none" strike="noStrike" kern="1200" baseline="0" dirty="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a:solidFill>
                  <a:schemeClr val="tx1"/>
                </a:solidFill>
                <a:latin typeface="Arial" pitchFamily="-110" charset="0"/>
                <a:ea typeface="+mn-ea"/>
                <a:cs typeface="+mn-cs"/>
              </a:rPr>
              <a:t>Dynamic Host Configuration Protocol (DHCP), DNS, Finger, FTP, HTTP,</a:t>
            </a:r>
          </a:p>
          <a:p>
            <a:r>
              <a:rPr lang="en-US" sz="1200" b="0" i="0" u="none" strike="noStrike" kern="1200" baseline="0" dirty="0">
                <a:solidFill>
                  <a:schemeClr val="tx1"/>
                </a:solidFill>
                <a:latin typeface="Arial" pitchFamily="-110" charset="0"/>
                <a:ea typeface="+mn-ea"/>
                <a:cs typeface="+mn-cs"/>
              </a:rPr>
              <a:t>Internet Message Access Protocol (IMAP), Internet Relay Chat (IRC),</a:t>
            </a:r>
          </a:p>
          <a:p>
            <a:r>
              <a:rPr lang="en-US" sz="1200" b="0" i="0" u="none" strike="noStrike" kern="1200" baseline="0" dirty="0">
                <a:solidFill>
                  <a:schemeClr val="tx1"/>
                </a:solidFill>
                <a:latin typeface="Arial" pitchFamily="-110" charset="0"/>
                <a:ea typeface="+mn-ea"/>
                <a:cs typeface="+mn-cs"/>
              </a:rPr>
              <a:t>Network File System (NFS), Post Office Protocol (POP), rlogin/</a:t>
            </a:r>
            <a:r>
              <a:rPr lang="en-US" sz="1200" b="0" i="0" u="none" strike="noStrike" kern="1200" baseline="0" dirty="0" err="1">
                <a:solidFill>
                  <a:schemeClr val="tx1"/>
                </a:solidFill>
                <a:latin typeface="Arial" pitchFamily="-110" charset="0"/>
                <a:ea typeface="+mn-ea"/>
                <a:cs typeface="+mn-cs"/>
              </a:rPr>
              <a:t>rsh</a:t>
            </a:r>
            <a:r>
              <a:rPr lang="en-US" sz="1200" b="0" i="0" u="none" strike="noStrike" kern="1200" baseline="0" dirty="0">
                <a:solidFill>
                  <a:schemeClr val="tx1"/>
                </a:solidFill>
                <a:latin typeface="Arial" pitchFamily="-110" charset="0"/>
                <a:ea typeface="+mn-ea"/>
                <a:cs typeface="+mn-cs"/>
              </a:rPr>
              <a:t>, Remote</a:t>
            </a:r>
          </a:p>
          <a:p>
            <a:r>
              <a:rPr lang="en-US" sz="1200" b="0" i="0" u="none" strike="noStrike" kern="1200" baseline="0" dirty="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a:solidFill>
                  <a:schemeClr val="tx1"/>
                </a:solidFill>
                <a:latin typeface="Arial" pitchFamily="-110" charset="0"/>
                <a:ea typeface="+mn-ea"/>
                <a:cs typeface="+mn-cs"/>
              </a:rPr>
              <a:t>Block (SMB), SMTP, SNMP, Telnet, and Trivial File Transfer Protocol</a:t>
            </a:r>
          </a:p>
          <a:p>
            <a:r>
              <a:rPr lang="en-US" sz="1200" b="0" i="0" u="none" strike="noStrike" kern="1200" baseline="0" dirty="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Transport layer reconnaissance and attacks</a:t>
            </a:r>
            <a:r>
              <a:rPr lang="en-US" sz="1200" b="0" i="0" u="none" strike="noStrike" kern="1200" baseline="0" dirty="0">
                <a:solidFill>
                  <a:schemeClr val="tx1"/>
                </a:solidFill>
                <a:latin typeface="Arial" pitchFamily="-110" charset="0"/>
                <a:ea typeface="+mn-ea"/>
                <a:cs typeface="+mn-cs"/>
              </a:rPr>
              <a:t>:  NIDSs analyze TCP and UDP</a:t>
            </a:r>
          </a:p>
          <a:p>
            <a:r>
              <a:rPr lang="en-US" sz="1200" b="0" i="0" u="none" strike="noStrike" kern="1200" baseline="0" dirty="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a:solidFill>
                  <a:schemeClr val="tx1"/>
                </a:solidFill>
                <a:latin typeface="Arial" pitchFamily="-110" charset="0"/>
                <a:ea typeface="+mn-ea"/>
                <a:cs typeface="+mn-cs"/>
              </a:rPr>
              <a:t>attacks such as SYN floods.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Network layer reconnaissance and attacks</a:t>
            </a:r>
            <a:r>
              <a:rPr lang="en-US" sz="1200" b="0" i="0" u="none" strike="noStrike" kern="1200" baseline="0" dirty="0">
                <a:solidFill>
                  <a:schemeClr val="tx1"/>
                </a:solidFill>
                <a:latin typeface="Arial" pitchFamily="-110" charset="0"/>
                <a:ea typeface="+mn-ea"/>
                <a:cs typeface="+mn-cs"/>
              </a:rPr>
              <a:t>:  NIDSs typically analyze IPv4, IPv6,</a:t>
            </a:r>
          </a:p>
          <a:p>
            <a:r>
              <a:rPr lang="en-US" sz="1200" b="0" i="0" u="none" strike="noStrike" kern="1200" baseline="0" dirty="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a:solidFill>
                  <a:schemeClr val="tx1"/>
                </a:solidFill>
                <a:latin typeface="Arial" pitchFamily="-110" charset="0"/>
                <a:ea typeface="+mn-ea"/>
                <a:cs typeface="+mn-cs"/>
              </a:rPr>
              <a:t>and illegal IP header values.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Unexpected application services:</a:t>
            </a:r>
            <a:r>
              <a:rPr lang="en-US" sz="1200" b="0" i="0" u="none" strike="noStrike" kern="1200" baseline="0" dirty="0">
                <a:solidFill>
                  <a:schemeClr val="tx1"/>
                </a:solidFill>
                <a:latin typeface="Arial" pitchFamily="-110" charset="0"/>
                <a:ea typeface="+mn-ea"/>
                <a:cs typeface="+mn-cs"/>
              </a:rPr>
              <a:t>  The NIDS attempts to determine if the</a:t>
            </a:r>
          </a:p>
          <a:p>
            <a:r>
              <a:rPr lang="en-US" sz="1200" b="0" i="0" u="none" strike="noStrike" kern="1200" baseline="0" dirty="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Policy violations:  </a:t>
            </a:r>
            <a:r>
              <a:rPr lang="en-US" sz="1200" b="0" i="0" u="none" strike="noStrike" kern="1200" baseline="0" dirty="0">
                <a:solidFill>
                  <a:schemeClr val="tx1"/>
                </a:solidFill>
                <a:latin typeface="Arial" pitchFamily="-110" charset="0"/>
                <a:ea typeface="+mn-ea"/>
                <a:cs typeface="+mn-cs"/>
              </a:rPr>
              <a:t>Examples include use of inappropriate Web sites and use of</a:t>
            </a:r>
          </a:p>
          <a:p>
            <a:r>
              <a:rPr lang="en-US" sz="1200" b="0" i="0" u="none" strike="noStrike" kern="1200" baseline="0" dirty="0">
                <a:solidFill>
                  <a:schemeClr val="tx1"/>
                </a:solidFill>
                <a:latin typeface="Arial" pitchFamily="-110" charset="0"/>
                <a:ea typeface="+mn-ea"/>
                <a:cs typeface="+mn-cs"/>
              </a:rPr>
              <a:t>forbidden application protocols.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lists the following as examples</a:t>
            </a:r>
          </a:p>
          <a:p>
            <a:r>
              <a:rPr lang="en-US" sz="1200" kern="1200" dirty="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Denial-of-service (</a:t>
            </a:r>
            <a:r>
              <a:rPr lang="en-US" sz="1200" b="1" i="0" u="none" strike="noStrike" kern="1200" baseline="0" dirty="0" err="1">
                <a:solidFill>
                  <a:schemeClr val="tx1"/>
                </a:solidFill>
                <a:latin typeface="Arial" pitchFamily="-110" charset="0"/>
                <a:ea typeface="+mn-ea"/>
                <a:cs typeface="+mn-cs"/>
              </a:rPr>
              <a:t>DoS</a:t>
            </a:r>
            <a:r>
              <a:rPr lang="en-US" sz="1200" b="1" i="0" u="none" strike="noStrike" kern="1200" baseline="0" dirty="0">
                <a:solidFill>
                  <a:schemeClr val="tx1"/>
                </a:solidFill>
                <a:latin typeface="Arial" pitchFamily="-110" charset="0"/>
                <a:ea typeface="+mn-ea"/>
                <a:cs typeface="+mn-cs"/>
              </a:rPr>
              <a:t>) attacks: </a:t>
            </a:r>
            <a:r>
              <a:rPr lang="en-US" sz="1200" b="0" i="0" u="none" strike="noStrike" kern="1200" baseline="0" dirty="0">
                <a:solidFill>
                  <a:schemeClr val="tx1"/>
                </a:solidFill>
                <a:latin typeface="Arial" pitchFamily="-110" charset="0"/>
                <a:ea typeface="+mn-ea"/>
                <a:cs typeface="+mn-cs"/>
              </a:rPr>
              <a:t>Such attacks involve either significantly</a:t>
            </a:r>
          </a:p>
          <a:p>
            <a:r>
              <a:rPr lang="en-US" sz="1200" b="0" i="0" u="none" strike="noStrike" kern="1200" baseline="0" dirty="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a:solidFill>
                  <a:schemeClr val="tx1"/>
                </a:solidFill>
                <a:latin typeface="Arial" pitchFamily="-110" charset="0"/>
                <a:ea typeface="+mn-ea"/>
                <a:cs typeface="+mn-cs"/>
              </a:rPr>
              <a:t>Anomaly detection is well suited to such attacks.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Scanning</a:t>
            </a:r>
            <a:r>
              <a:rPr lang="en-US" sz="1200" b="0" i="0" u="none" strike="noStrike" kern="1200" baseline="0" dirty="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a:solidFill>
                  <a:schemeClr val="tx1"/>
                </a:solidFill>
                <a:latin typeface="Arial" pitchFamily="-110" charset="0"/>
                <a:ea typeface="+mn-ea"/>
                <a:cs typeface="+mn-cs"/>
              </a:rPr>
              <a:t>layer (e.g., banner grabbing3), transport layer (e.g., TCP and UDP port</a:t>
            </a:r>
          </a:p>
          <a:p>
            <a:r>
              <a:rPr lang="en-US" sz="1200" b="0" i="0" u="none" strike="noStrike" kern="1200" baseline="0" dirty="0">
                <a:solidFill>
                  <a:schemeClr val="tx1"/>
                </a:solidFill>
                <a:latin typeface="Arial" pitchFamily="-110" charset="0"/>
                <a:ea typeface="+mn-ea"/>
                <a:cs typeface="+mn-cs"/>
              </a:rPr>
              <a:t>scanning), and network layer (e.g., ICMP scanning).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Worms</a:t>
            </a:r>
            <a:r>
              <a:rPr lang="en-US" sz="1200" b="0" i="0" u="none" strike="noStrike" kern="1200" baseline="0" dirty="0">
                <a:solidFill>
                  <a:schemeClr val="tx1"/>
                </a:solidFill>
                <a:latin typeface="Arial" pitchFamily="-110" charset="0"/>
                <a:ea typeface="+mn-ea"/>
                <a:cs typeface="+mn-cs"/>
              </a:rPr>
              <a:t>: Worms spreading among hosts can be detected in more than one</a:t>
            </a:r>
          </a:p>
          <a:p>
            <a:r>
              <a:rPr lang="en-US" sz="1200" b="0" i="0" u="none" strike="noStrike" kern="1200" baseline="0" dirty="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val="34247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a:solidFill>
                  <a:schemeClr val="tx1"/>
                </a:solidFill>
                <a:effectLst/>
                <a:latin typeface="Arial" pitchFamily="-110" charset="0"/>
                <a:ea typeface="+mn-ea"/>
                <a:cs typeface="+mn-cs"/>
              </a:rPr>
              <a:t> NIST SP 800-94</a:t>
            </a:r>
            <a:r>
              <a:rPr lang="sk-SK" sz="1200" kern="1200" baseline="0" dirty="0">
                <a:solidFill>
                  <a:schemeClr val="tx1"/>
                </a:solidFill>
                <a:effectLst/>
                <a:latin typeface="Arial" pitchFamily="-110" charset="0"/>
                <a:ea typeface="+mn-ea"/>
                <a:cs typeface="+mn-cs"/>
              </a:rPr>
              <a:t> </a:t>
            </a:r>
            <a:r>
              <a:rPr lang="en-US" sz="1200" b="0" i="0" u="none" strike="noStrike" kern="1200" baseline="0" dirty="0">
                <a:solidFill>
                  <a:schemeClr val="tx1"/>
                </a:solidFill>
                <a:latin typeface="Arial" pitchFamily="-110" charset="0"/>
                <a:ea typeface="+mn-ea"/>
                <a:cs typeface="+mn-cs"/>
              </a:rPr>
              <a:t>details this subset of anomaly</a:t>
            </a:r>
          </a:p>
          <a:p>
            <a:r>
              <a:rPr lang="en-US" sz="1200" b="0" i="0" u="none" strike="noStrike" kern="1200" baseline="0" dirty="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29</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a:solidFill>
                  <a:schemeClr val="tx1"/>
                </a:solidFill>
                <a:latin typeface="Arial" pitchFamily="-110" charset="0"/>
                <a:ea typeface="+mn-ea"/>
                <a:cs typeface="+mn-cs"/>
              </a:rPr>
              <a:t>Intrusion detection systems (IDSs).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Cyber criminals</a:t>
            </a:r>
            <a:r>
              <a:rPr lang="en-US" sz="1200" b="0" i="0" u="none" strike="noStrike" kern="1200" baseline="0" dirty="0">
                <a:solidFill>
                  <a:schemeClr val="tx1"/>
                </a:solidFill>
                <a:latin typeface="Arial" pitchFamily="-110" charset="0"/>
                <a:ea typeface="+mn-ea"/>
                <a:cs typeface="+mn-cs"/>
              </a:rPr>
              <a:t>:  Are either individuals or members of an organized crime</a:t>
            </a:r>
          </a:p>
          <a:p>
            <a:r>
              <a:rPr lang="en-US" sz="1200" b="0" i="0" u="none" strike="noStrike" kern="1200" baseline="0" dirty="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a:solidFill>
                  <a:schemeClr val="tx1"/>
                </a:solidFill>
                <a:latin typeface="Arial" pitchFamily="-110" charset="0"/>
                <a:ea typeface="+mn-ea"/>
                <a:cs typeface="+mn-cs"/>
              </a:rPr>
              <a:t>They meet in underground forums with names like </a:t>
            </a:r>
            <a:r>
              <a:rPr lang="en-US" sz="1200" b="0" i="0" u="none" strike="noStrike" kern="1200" baseline="0" dirty="0" err="1">
                <a:solidFill>
                  <a:schemeClr val="tx1"/>
                </a:solidFill>
                <a:latin typeface="Arial" pitchFamily="-110" charset="0"/>
                <a:ea typeface="+mn-ea"/>
                <a:cs typeface="+mn-cs"/>
              </a:rPr>
              <a:t>DarkMarket.org</a:t>
            </a:r>
            <a:r>
              <a:rPr lang="en-US" sz="1200" b="0" i="0" u="none" strike="noStrike" kern="1200" baseline="0" dirty="0">
                <a:solidFill>
                  <a:schemeClr val="tx1"/>
                </a:solidFill>
                <a:latin typeface="Arial" pitchFamily="-110" charset="0"/>
                <a:ea typeface="+mn-ea"/>
                <a:cs typeface="+mn-cs"/>
              </a:rPr>
              <a:t> and</a:t>
            </a:r>
          </a:p>
          <a:p>
            <a:r>
              <a:rPr lang="en-US" sz="1200" b="0" i="0" u="none" strike="noStrike" kern="1200" baseline="0" dirty="0" err="1">
                <a:solidFill>
                  <a:schemeClr val="tx1"/>
                </a:solidFill>
                <a:latin typeface="Arial" pitchFamily="-110" charset="0"/>
                <a:ea typeface="+mn-ea"/>
                <a:cs typeface="+mn-cs"/>
              </a:rPr>
              <a:t>theftservices.com</a:t>
            </a:r>
            <a:r>
              <a:rPr lang="en-US" sz="1200" b="0" i="0" u="none" strike="noStrike" kern="1200" baseline="0" dirty="0">
                <a:solidFill>
                  <a:schemeClr val="tx1"/>
                </a:solidFill>
                <a:latin typeface="Arial" pitchFamily="-110" charset="0"/>
                <a:ea typeface="+mn-ea"/>
                <a:cs typeface="+mn-cs"/>
              </a:rPr>
              <a:t> to trade tips and data and coordinate attacks. For some</a:t>
            </a:r>
          </a:p>
          <a:p>
            <a:r>
              <a:rPr lang="en-US" sz="1200" b="0" i="0" u="none" strike="noStrike" kern="1200" baseline="0" dirty="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a:solidFill>
                  <a:schemeClr val="tx1"/>
                </a:solidFill>
                <a:latin typeface="Arial" pitchFamily="-110" charset="0"/>
                <a:ea typeface="+mn-ea"/>
                <a:cs typeface="+mn-cs"/>
              </a:rPr>
              <a:t>this threat.</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2651837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NIDS sensor includes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Timestamp (usually date and time)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Event or alert type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Rating (e.g., priority, severity, impact, confidence)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Network, transport, and application layer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IP addresses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Number of bytes transmitted over the connection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31</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a:solidFill>
                  <a:schemeClr val="tx1"/>
                </a:solidFill>
                <a:latin typeface="Arial" pitchFamily="-110" charset="0"/>
                <a:ea typeface="+mn-ea"/>
                <a:cs typeface="+mn-cs"/>
              </a:rPr>
              <a:t>rapidly and to develop other attacks (such as </a:t>
            </a:r>
            <a:r>
              <a:rPr lang="en-US" sz="1200" b="0" i="0" u="none" strike="noStrike" kern="1200" baseline="0" dirty="0" err="1">
                <a:solidFill>
                  <a:schemeClr val="tx1"/>
                </a:solidFill>
                <a:latin typeface="Arial" pitchFamily="-110" charset="0"/>
                <a:ea typeface="+mn-ea"/>
                <a:cs typeface="+mn-cs"/>
              </a:rPr>
              <a:t>DoS</a:t>
            </a:r>
            <a:r>
              <a:rPr lang="en-US" sz="1200" b="0" i="0" u="none" strike="noStrike" kern="1200" baseline="0" dirty="0">
                <a:solidFill>
                  <a:schemeClr val="tx1"/>
                </a:solidFill>
                <a:latin typeface="Arial" pitchFamily="-110" charset="0"/>
                <a:ea typeface="+mn-ea"/>
                <a:cs typeface="+mn-cs"/>
              </a:rPr>
              <a:t> attacks) that strike with overwhelming</a:t>
            </a:r>
          </a:p>
          <a:p>
            <a:r>
              <a:rPr lang="en-US" sz="1200" b="0" i="0" u="none" strike="noStrike" kern="1200" baseline="0" dirty="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a:solidFill>
                  <a:schemeClr val="tx1"/>
                </a:solidFill>
                <a:latin typeface="Arial" pitchFamily="-110" charset="0"/>
                <a:ea typeface="+mn-ea"/>
                <a:cs typeface="+mn-cs"/>
              </a:rPr>
              <a:t>[RAJA05]).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a:solidFill>
                  <a:schemeClr val="tx1"/>
                </a:solidFill>
                <a:latin typeface="Arial" pitchFamily="-110" charset="0"/>
                <a:ea typeface="+mn-ea"/>
                <a:cs typeface="+mn-cs"/>
              </a:rPr>
              <a:t>signal-to-noise ratio.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itchFamily="-110" charset="0"/>
                <a:ea typeface="+mn-ea"/>
                <a:cs typeface="+mn-cs"/>
              </a:rPr>
              <a:t> NIST SP 800-94 notes that </a:t>
            </a:r>
            <a:r>
              <a:rPr lang="en-US" sz="1200" kern="1200" dirty="0" err="1">
                <a:solidFill>
                  <a:schemeClr val="tx1"/>
                </a:solidFill>
                <a:effectLst/>
                <a:latin typeface="Arial" pitchFamily="-110" charset="0"/>
                <a:ea typeface="+mn-ea"/>
                <a:cs typeface="+mn-cs"/>
              </a:rPr>
              <a:t>a</a:t>
            </a:r>
            <a:r>
              <a:rPr lang="en-US" sz="1200" b="0" i="0" u="none" strike="noStrike" kern="1200" baseline="0" dirty="0" err="1">
                <a:solidFill>
                  <a:schemeClr val="tx1"/>
                </a:solidFill>
                <a:latin typeface="Arial" pitchFamily="-110" charset="0"/>
                <a:ea typeface="+mn-ea"/>
                <a:cs typeface="+mn-cs"/>
              </a:rPr>
              <a:t>distributed</a:t>
            </a:r>
            <a:r>
              <a:rPr lang="en-US" sz="1200" b="0" i="0" u="none" strike="noStrike" kern="1200" baseline="0" dirty="0">
                <a:solidFill>
                  <a:schemeClr val="tx1"/>
                </a:solidFill>
                <a:latin typeface="Arial" pitchFamily="-110" charset="0"/>
                <a:ea typeface="+mn-ea"/>
                <a:cs typeface="+mn-cs"/>
              </a:rPr>
              <a:t> or hybrid IDS can be constructed using multiple products from</a:t>
            </a:r>
          </a:p>
          <a:p>
            <a:r>
              <a:rPr lang="en-US" sz="1200" b="0" i="0" u="none" strike="noStrike" kern="1200" baseline="0" dirty="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a:solidFill>
                  <a:schemeClr val="tx1"/>
                </a:solidFill>
                <a:latin typeface="Arial" pitchFamily="-110" charset="0"/>
                <a:ea typeface="+mn-ea"/>
                <a:cs typeface="+mn-cs"/>
              </a:rPr>
              <a:t>vendors now offer this type of product.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a:solidFill>
                  <a:schemeClr val="tx1"/>
                </a:solidFill>
                <a:latin typeface="Arial" pitchFamily="-110" charset="0"/>
                <a:ea typeface="+mn-ea"/>
                <a:cs typeface="+mn-cs"/>
              </a:rPr>
              <a:t>devicespecific</a:t>
            </a:r>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a:solidFill>
                  <a:schemeClr val="tx1"/>
                </a:solidFill>
                <a:latin typeface="Arial" pitchFamily="-110" charset="0"/>
                <a:ea typeface="+mn-ea"/>
                <a:cs typeface="+mn-cs"/>
              </a:rPr>
              <a:t>types of input guide the actions of the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Summary events:  </a:t>
            </a:r>
            <a:r>
              <a:rPr lang="en-US" sz="1200" b="0" i="0" u="none" strike="noStrike" kern="1200" baseline="0" dirty="0">
                <a:solidFill>
                  <a:schemeClr val="tx1"/>
                </a:solidFill>
                <a:latin typeface="Arial" pitchFamily="-110" charset="0"/>
                <a:ea typeface="+mn-ea"/>
                <a:cs typeface="+mn-cs"/>
              </a:rPr>
              <a:t>Events from various sources are collected by intermediate</a:t>
            </a:r>
          </a:p>
          <a:p>
            <a:r>
              <a:rPr lang="en-US" sz="1200" b="0" i="0" u="none" strike="noStrike" kern="1200" baseline="0" dirty="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a:solidFill>
                  <a:schemeClr val="tx1"/>
                </a:solidFill>
                <a:latin typeface="Arial" pitchFamily="-110" charset="0"/>
                <a:ea typeface="+mn-ea"/>
                <a:cs typeface="+mn-cs"/>
              </a:rPr>
              <a:t>the central policy system.</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DDI events</a:t>
            </a:r>
            <a:r>
              <a:rPr lang="en-US" sz="1200" b="0" i="0" u="none" strike="noStrike" kern="1200" baseline="0" dirty="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val="182723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a:solidFill>
                  <a:schemeClr val="tx1"/>
                </a:solidFill>
                <a:latin typeface="Arial" pitchFamily="-110" charset="0"/>
                <a:ea typeface="+mn-ea"/>
                <a:cs typeface="+mn-cs"/>
              </a:rPr>
              <a:t>working group issued the following RFCs in 2007:</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Intrusion Detection Message Exchange Requirements (RFC 4766)</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a:solidFill>
                  <a:schemeClr val="tx1"/>
                </a:solidFill>
                <a:latin typeface="Arial" pitchFamily="-110" charset="0"/>
                <a:ea typeface="+mn-ea"/>
                <a:cs typeface="+mn-cs"/>
              </a:rPr>
              <a:t>communication protocol for communicating IDMEF.</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Message Exchange Format (RFC 4765)</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a:solidFill>
                  <a:schemeClr val="tx1"/>
                </a:solidFill>
                <a:latin typeface="Arial" pitchFamily="-110" charset="0"/>
                <a:ea typeface="+mn-ea"/>
                <a:cs typeface="+mn-cs"/>
              </a:rPr>
              <a:t>examples are provided.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Exchange Protocol (RFC 4767):  </a:t>
            </a:r>
            <a:r>
              <a:rPr lang="en-US" sz="1200" b="0" i="0" u="none" strike="noStrike" kern="1200" baseline="0" dirty="0">
                <a:solidFill>
                  <a:schemeClr val="tx1"/>
                </a:solidFill>
                <a:latin typeface="Arial" pitchFamily="-110" charset="0"/>
                <a:ea typeface="+mn-ea"/>
                <a:cs typeface="+mn-cs"/>
              </a:rPr>
              <a:t>This document</a:t>
            </a:r>
          </a:p>
          <a:p>
            <a:r>
              <a:rPr lang="en-US" sz="1200" b="0" i="0" u="none" strike="noStrike" kern="1200" baseline="0" dirty="0">
                <a:solidFill>
                  <a:schemeClr val="tx1"/>
                </a:solidFill>
                <a:latin typeface="Arial" pitchFamily="-110" charset="0"/>
                <a:ea typeface="+mn-ea"/>
                <a:cs typeface="+mn-cs"/>
              </a:rPr>
              <a:t>describes the Intrusion Detection Exchange Protocol (IDXP), an</a:t>
            </a:r>
          </a:p>
          <a:p>
            <a:r>
              <a:rPr lang="en-US" sz="1200" b="0" i="0" u="none" strike="noStrike" kern="1200" baseline="0" dirty="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32</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33</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Figure 8.7 illustrates the key elements of the model on which the intrusion</a:t>
            </a:r>
          </a:p>
          <a:p>
            <a:r>
              <a:rPr lang="en-US" sz="1200" b="0" kern="1200" baseline="0" dirty="0">
                <a:solidFill>
                  <a:schemeClr val="tx1"/>
                </a:solidFill>
                <a:latin typeface="Arial" pitchFamily="-110" charset="0"/>
                <a:ea typeface="+mn-ea"/>
                <a:cs typeface="+mn-cs"/>
              </a:rPr>
              <a:t>detection message exchange approach is based. This model does not correspond</a:t>
            </a:r>
          </a:p>
          <a:p>
            <a:r>
              <a:rPr lang="en-US" sz="1200" b="0" kern="1200" baseline="0" dirty="0">
                <a:solidFill>
                  <a:schemeClr val="tx1"/>
                </a:solidFill>
                <a:latin typeface="Arial" pitchFamily="-110" charset="0"/>
                <a:ea typeface="+mn-ea"/>
                <a:cs typeface="+mn-cs"/>
              </a:rPr>
              <a:t>to any particular product or implementation, but its functional components are the</a:t>
            </a:r>
          </a:p>
          <a:p>
            <a:r>
              <a:rPr lang="en-US" sz="1200" b="0" kern="1200" baseline="0" dirty="0">
                <a:solidFill>
                  <a:schemeClr val="tx1"/>
                </a:solidFill>
                <a:latin typeface="Arial" pitchFamily="-110" charset="0"/>
                <a:ea typeface="+mn-ea"/>
                <a:cs typeface="+mn-cs"/>
              </a:rPr>
              <a:t>key elements of any IDS. The functional components are as follows: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Data source:</a:t>
            </a:r>
            <a:r>
              <a:rPr lang="en-US" sz="1200" b="0" kern="1200" baseline="0" dirty="0">
                <a:solidFill>
                  <a:schemeClr val="tx1"/>
                </a:solidFill>
                <a:latin typeface="Arial" pitchFamily="-110" charset="0"/>
                <a:ea typeface="+mn-ea"/>
                <a:cs typeface="+mn-cs"/>
              </a:rPr>
              <a:t> The raw data that an IDS uses to detect unauthorized or undesired</a:t>
            </a:r>
          </a:p>
          <a:p>
            <a:r>
              <a:rPr lang="en-US" sz="1200" b="0" kern="1200" baseline="0" dirty="0">
                <a:solidFill>
                  <a:schemeClr val="tx1"/>
                </a:solidFill>
                <a:latin typeface="Arial" pitchFamily="-110" charset="0"/>
                <a:ea typeface="+mn-ea"/>
                <a:cs typeface="+mn-cs"/>
              </a:rPr>
              <a:t>activity. Common data sources include network packets, operating system</a:t>
            </a:r>
          </a:p>
          <a:p>
            <a:r>
              <a:rPr lang="en-US" sz="1200" b="0" kern="1200" baseline="0" dirty="0">
                <a:solidFill>
                  <a:schemeClr val="tx1"/>
                </a:solidFill>
                <a:latin typeface="Arial" pitchFamily="-110" charset="0"/>
                <a:ea typeface="+mn-ea"/>
                <a:cs typeface="+mn-cs"/>
              </a:rPr>
              <a:t>audit logs, application audit logs, and system-generated checksum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Sensor:</a:t>
            </a:r>
            <a:r>
              <a:rPr lang="en-US" sz="1200" b="0" kern="1200" baseline="0" dirty="0">
                <a:solidFill>
                  <a:schemeClr val="tx1"/>
                </a:solidFill>
                <a:latin typeface="Arial" pitchFamily="-110" charset="0"/>
                <a:ea typeface="+mn-ea"/>
                <a:cs typeface="+mn-cs"/>
              </a:rPr>
              <a:t> Collects data from the data source. The sensor forwards events to the</a:t>
            </a:r>
          </a:p>
          <a:p>
            <a:r>
              <a:rPr lang="en-US" sz="1200" b="0" kern="1200" baseline="0" dirty="0">
                <a:solidFill>
                  <a:schemeClr val="tx1"/>
                </a:solidFill>
                <a:latin typeface="Arial" pitchFamily="-110" charset="0"/>
                <a:ea typeface="+mn-ea"/>
                <a:cs typeface="+mn-cs"/>
              </a:rPr>
              <a:t>analyzer.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Analyzer</a:t>
            </a:r>
            <a:r>
              <a:rPr lang="en-US" sz="1200" b="0" kern="1200" baseline="0" dirty="0">
                <a:solidFill>
                  <a:schemeClr val="tx1"/>
                </a:solidFill>
                <a:latin typeface="Arial" pitchFamily="-110" charset="0"/>
                <a:ea typeface="+mn-ea"/>
                <a:cs typeface="+mn-cs"/>
              </a:rPr>
              <a:t>: The ID component or process that analyzes the data collected by</a:t>
            </a:r>
          </a:p>
          <a:p>
            <a:r>
              <a:rPr lang="en-US" sz="1200" b="0" kern="1200" baseline="0" dirty="0">
                <a:solidFill>
                  <a:schemeClr val="tx1"/>
                </a:solidFill>
                <a:latin typeface="Arial" pitchFamily="-110" charset="0"/>
                <a:ea typeface="+mn-ea"/>
                <a:cs typeface="+mn-cs"/>
              </a:rPr>
              <a:t>the sensor for signs of unauthorized or undesired activity or for events that</a:t>
            </a:r>
          </a:p>
          <a:p>
            <a:r>
              <a:rPr lang="en-US" sz="1200" b="0" kern="1200" baseline="0" dirty="0">
                <a:solidFill>
                  <a:schemeClr val="tx1"/>
                </a:solidFill>
                <a:latin typeface="Arial" pitchFamily="-110" charset="0"/>
                <a:ea typeface="+mn-ea"/>
                <a:cs typeface="+mn-cs"/>
              </a:rPr>
              <a:t>might be of interest to the security administrator. In many existing IDSs, the</a:t>
            </a:r>
          </a:p>
          <a:p>
            <a:r>
              <a:rPr lang="en-US" sz="1200" b="0" kern="1200" baseline="0" dirty="0">
                <a:solidFill>
                  <a:schemeClr val="tx1"/>
                </a:solidFill>
                <a:latin typeface="Arial" pitchFamily="-110" charset="0"/>
                <a:ea typeface="+mn-ea"/>
                <a:cs typeface="+mn-cs"/>
              </a:rPr>
              <a:t>sensor and the analyzer are part of the same component.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Administrator:</a:t>
            </a:r>
            <a:r>
              <a:rPr lang="en-US" sz="1200" b="0" kern="1200" baseline="0" dirty="0">
                <a:solidFill>
                  <a:schemeClr val="tx1"/>
                </a:solidFill>
                <a:latin typeface="Arial" pitchFamily="-110" charset="0"/>
                <a:ea typeface="+mn-ea"/>
                <a:cs typeface="+mn-cs"/>
              </a:rPr>
              <a:t> The human with overall responsibility for setting the security</a:t>
            </a:r>
          </a:p>
          <a:p>
            <a:r>
              <a:rPr lang="en-US" sz="1200" b="0" kern="1200" baseline="0" dirty="0">
                <a:solidFill>
                  <a:schemeClr val="tx1"/>
                </a:solidFill>
                <a:latin typeface="Arial" pitchFamily="-110" charset="0"/>
                <a:ea typeface="+mn-ea"/>
                <a:cs typeface="+mn-cs"/>
              </a:rPr>
              <a:t>policy of the organization, and, thus, for decisions about deploying and</a:t>
            </a:r>
          </a:p>
          <a:p>
            <a:r>
              <a:rPr lang="en-US" sz="1200" b="0" kern="1200" baseline="0" dirty="0">
                <a:solidFill>
                  <a:schemeClr val="tx1"/>
                </a:solidFill>
                <a:latin typeface="Arial" pitchFamily="-110" charset="0"/>
                <a:ea typeface="+mn-ea"/>
                <a:cs typeface="+mn-cs"/>
              </a:rPr>
              <a:t>configuring the IDS. This may or may not be the same person as the operator</a:t>
            </a:r>
          </a:p>
          <a:p>
            <a:r>
              <a:rPr lang="en-US" sz="1200" b="0" kern="1200" baseline="0" dirty="0">
                <a:solidFill>
                  <a:schemeClr val="tx1"/>
                </a:solidFill>
                <a:latin typeface="Arial" pitchFamily="-110" charset="0"/>
                <a:ea typeface="+mn-ea"/>
                <a:cs typeface="+mn-cs"/>
              </a:rPr>
              <a:t>of the IDS. In some organizations, the administrator is associated with the</a:t>
            </a:r>
          </a:p>
          <a:p>
            <a:r>
              <a:rPr lang="en-US" sz="1200" b="0" kern="1200" baseline="0" dirty="0">
                <a:solidFill>
                  <a:schemeClr val="tx1"/>
                </a:solidFill>
                <a:latin typeface="Arial" pitchFamily="-110" charset="0"/>
                <a:ea typeface="+mn-ea"/>
                <a:cs typeface="+mn-cs"/>
              </a:rPr>
              <a:t>network or systems administration groups. In other organizations, it’s an</a:t>
            </a:r>
          </a:p>
          <a:p>
            <a:r>
              <a:rPr lang="en-US" sz="1200" b="0" kern="1200" baseline="0" dirty="0">
                <a:solidFill>
                  <a:schemeClr val="tx1"/>
                </a:solidFill>
                <a:latin typeface="Arial" pitchFamily="-110" charset="0"/>
                <a:ea typeface="+mn-ea"/>
                <a:cs typeface="+mn-cs"/>
              </a:rPr>
              <a:t>independent position.</a:t>
            </a:r>
          </a:p>
          <a:p>
            <a:endParaRPr lang="en-US" sz="1200" b="0" kern="1200" baseline="0" dirty="0">
              <a:solidFill>
                <a:schemeClr val="tx1"/>
              </a:solidFill>
              <a:latin typeface="Arial" pitchFamily="-110" charset="0"/>
              <a:ea typeface="+mn-ea"/>
              <a:cs typeface="+mn-cs"/>
            </a:endParaRPr>
          </a:p>
          <a:p>
            <a:pPr marL="171450" indent="-171450">
              <a:buFont typeface="Arial" charset="0"/>
              <a:buChar char="•"/>
            </a:pPr>
            <a:r>
              <a:rPr lang="en-US" sz="1200" b="1" kern="1200" baseline="0" dirty="0">
                <a:solidFill>
                  <a:schemeClr val="tx1"/>
                </a:solidFill>
                <a:latin typeface="Arial" pitchFamily="-110" charset="0"/>
                <a:ea typeface="+mn-ea"/>
                <a:cs typeface="+mn-cs"/>
              </a:rPr>
              <a:t>Manager:</a:t>
            </a:r>
            <a:r>
              <a:rPr lang="en-US" sz="1200" b="0" kern="1200" baseline="0" dirty="0">
                <a:solidFill>
                  <a:schemeClr val="tx1"/>
                </a:solidFill>
                <a:latin typeface="Arial" pitchFamily="-110" charset="0"/>
                <a:ea typeface="+mn-ea"/>
                <a:cs typeface="+mn-cs"/>
              </a:rPr>
              <a:t> The ID component or process from which the operator manages</a:t>
            </a:r>
          </a:p>
          <a:p>
            <a:r>
              <a:rPr lang="en-US" sz="1200" b="0" kern="1200" baseline="0" dirty="0">
                <a:solidFill>
                  <a:schemeClr val="tx1"/>
                </a:solidFill>
                <a:latin typeface="Arial" pitchFamily="-110" charset="0"/>
                <a:ea typeface="+mn-ea"/>
                <a:cs typeface="+mn-cs"/>
              </a:rPr>
              <a:t>the various components of the ID system. Management functions typically</a:t>
            </a:r>
          </a:p>
          <a:p>
            <a:r>
              <a:rPr lang="en-US" sz="1200" b="0" kern="1200" baseline="0" dirty="0">
                <a:solidFill>
                  <a:schemeClr val="tx1"/>
                </a:solidFill>
                <a:latin typeface="Arial" pitchFamily="-110" charset="0"/>
                <a:ea typeface="+mn-ea"/>
                <a:cs typeface="+mn-cs"/>
              </a:rPr>
              <a:t>include sensor configuration, analyzer configuration, event notification management,</a:t>
            </a:r>
          </a:p>
          <a:p>
            <a:r>
              <a:rPr lang="en-US" sz="1200" b="0" kern="1200" baseline="0" dirty="0">
                <a:solidFill>
                  <a:schemeClr val="tx1"/>
                </a:solidFill>
                <a:latin typeface="Arial" pitchFamily="-110" charset="0"/>
                <a:ea typeface="+mn-ea"/>
                <a:cs typeface="+mn-cs"/>
              </a:rPr>
              <a:t>data consolidation, and reporting.</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Operator: </a:t>
            </a:r>
            <a:r>
              <a:rPr lang="en-US" sz="1200" b="0" kern="1200" baseline="0" dirty="0">
                <a:solidFill>
                  <a:schemeClr val="tx1"/>
                </a:solidFill>
                <a:latin typeface="Arial" pitchFamily="-110" charset="0"/>
                <a:ea typeface="+mn-ea"/>
                <a:cs typeface="+mn-cs"/>
              </a:rPr>
              <a:t>The human that is the primary user of the IDS manager. The operator</a:t>
            </a:r>
          </a:p>
          <a:p>
            <a:r>
              <a:rPr lang="en-US" sz="1200" b="0" kern="1200" baseline="0" dirty="0">
                <a:solidFill>
                  <a:schemeClr val="tx1"/>
                </a:solidFill>
                <a:latin typeface="Arial" pitchFamily="-110" charset="0"/>
                <a:ea typeface="+mn-ea"/>
                <a:cs typeface="+mn-cs"/>
              </a:rPr>
              <a:t>often monitors the output of the IDS and initiates or recommends further</a:t>
            </a:r>
          </a:p>
          <a:p>
            <a:r>
              <a:rPr lang="en-US" sz="1200" b="0" kern="1200" baseline="0" dirty="0">
                <a:solidFill>
                  <a:schemeClr val="tx1"/>
                </a:solidFill>
                <a:latin typeface="Arial" pitchFamily="-110" charset="0"/>
                <a:ea typeface="+mn-ea"/>
                <a:cs typeface="+mn-cs"/>
              </a:rPr>
              <a:t>action.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In this model, intrusion detection proceeds in the following manner. The sensor</a:t>
            </a:r>
          </a:p>
          <a:p>
            <a:r>
              <a:rPr lang="en-US" sz="1200" b="0" kern="1200" baseline="0" dirty="0">
                <a:solidFill>
                  <a:schemeClr val="tx1"/>
                </a:solidFill>
                <a:latin typeface="Arial" pitchFamily="-110" charset="0"/>
                <a:ea typeface="+mn-ea"/>
                <a:cs typeface="+mn-cs"/>
              </a:rPr>
              <a:t>monitors data sources looking for suspicious activity , such as network sessions</a:t>
            </a:r>
          </a:p>
          <a:p>
            <a:r>
              <a:rPr lang="en-US" sz="1200" b="0" kern="1200" baseline="0" dirty="0">
                <a:solidFill>
                  <a:schemeClr val="tx1"/>
                </a:solidFill>
                <a:latin typeface="Arial" pitchFamily="-110" charset="0"/>
                <a:ea typeface="+mn-ea"/>
                <a:cs typeface="+mn-cs"/>
              </a:rPr>
              <a:t>showing unexpected telnet activity, operating system log file entries showing a user</a:t>
            </a:r>
          </a:p>
          <a:p>
            <a:r>
              <a:rPr lang="en-US" sz="1200" b="0" kern="1200" baseline="0" dirty="0">
                <a:solidFill>
                  <a:schemeClr val="tx1"/>
                </a:solidFill>
                <a:latin typeface="Arial" pitchFamily="-110" charset="0"/>
                <a:ea typeface="+mn-ea"/>
                <a:cs typeface="+mn-cs"/>
              </a:rPr>
              <a:t>attempting to access files to which he or she is not authorized to have access, and</a:t>
            </a:r>
          </a:p>
          <a:p>
            <a:r>
              <a:rPr lang="en-US" sz="1200" b="0" kern="1200" baseline="0" dirty="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a:solidFill>
                  <a:schemeClr val="tx1"/>
                </a:solidFill>
                <a:latin typeface="Arial" pitchFamily="-110" charset="0"/>
                <a:ea typeface="+mn-ea"/>
                <a:cs typeface="+mn-cs"/>
              </a:rPr>
              <a:t>activity to the analyzer as an event , which characterizes an activity within a</a:t>
            </a:r>
          </a:p>
          <a:p>
            <a:r>
              <a:rPr lang="en-US" sz="1200" b="0" kern="1200" baseline="0" dirty="0">
                <a:solidFill>
                  <a:schemeClr val="tx1"/>
                </a:solidFill>
                <a:latin typeface="Arial" pitchFamily="-110" charset="0"/>
                <a:ea typeface="+mn-ea"/>
                <a:cs typeface="+mn-cs"/>
              </a:rPr>
              <a:t>given period of time. If the analyzer determines that the event is of interest, it sends</a:t>
            </a:r>
          </a:p>
          <a:p>
            <a:r>
              <a:rPr lang="en-US" sz="1200" b="0" kern="1200" baseline="0" dirty="0">
                <a:solidFill>
                  <a:schemeClr val="tx1"/>
                </a:solidFill>
                <a:latin typeface="Arial" pitchFamily="-110" charset="0"/>
                <a:ea typeface="+mn-ea"/>
                <a:cs typeface="+mn-cs"/>
              </a:rPr>
              <a:t>an alert to the manager component that contains information about the unusual</a:t>
            </a:r>
          </a:p>
          <a:p>
            <a:r>
              <a:rPr lang="en-US" sz="1200" b="0" kern="1200" baseline="0" dirty="0">
                <a:solidFill>
                  <a:schemeClr val="tx1"/>
                </a:solidFill>
                <a:latin typeface="Arial" pitchFamily="-110" charset="0"/>
                <a:ea typeface="+mn-ea"/>
                <a:cs typeface="+mn-cs"/>
              </a:rPr>
              <a:t>activity that was detected, as well as the specifics of the occurrence. The manager</a:t>
            </a:r>
          </a:p>
          <a:p>
            <a:r>
              <a:rPr lang="en-US" sz="1200" b="0" kern="1200" baseline="0" dirty="0">
                <a:solidFill>
                  <a:schemeClr val="tx1"/>
                </a:solidFill>
                <a:latin typeface="Arial" pitchFamily="-110" charset="0"/>
                <a:ea typeface="+mn-ea"/>
                <a:cs typeface="+mn-cs"/>
              </a:rPr>
              <a:t>component issues a notification to the human operator. A response can be initiated</a:t>
            </a:r>
          </a:p>
          <a:p>
            <a:r>
              <a:rPr lang="en-US" sz="1200" b="0" kern="1200" baseline="0" dirty="0">
                <a:solidFill>
                  <a:schemeClr val="tx1"/>
                </a:solidFill>
                <a:latin typeface="Arial" pitchFamily="-110" charset="0"/>
                <a:ea typeface="+mn-ea"/>
                <a:cs typeface="+mn-cs"/>
              </a:rPr>
              <a:t>automatically by the manager component or by the human operator. Examples of</a:t>
            </a:r>
          </a:p>
          <a:p>
            <a:r>
              <a:rPr lang="en-US" sz="1200" b="0" kern="1200" baseline="0" dirty="0">
                <a:solidFill>
                  <a:schemeClr val="tx1"/>
                </a:solidFill>
                <a:latin typeface="Arial" pitchFamily="-110" charset="0"/>
                <a:ea typeface="+mn-ea"/>
                <a:cs typeface="+mn-cs"/>
              </a:rPr>
              <a:t>responses include logging the activity; recording the raw data (from the data source)</a:t>
            </a:r>
          </a:p>
          <a:p>
            <a:r>
              <a:rPr lang="en-US" sz="1200" b="0" kern="1200" baseline="0" dirty="0">
                <a:solidFill>
                  <a:schemeClr val="tx1"/>
                </a:solidFill>
                <a:latin typeface="Arial" pitchFamily="-110" charset="0"/>
                <a:ea typeface="+mn-ea"/>
                <a:cs typeface="+mn-cs"/>
              </a:rPr>
              <a:t>that characterized the event; terminating a network, user, or application session; or</a:t>
            </a:r>
          </a:p>
          <a:p>
            <a:r>
              <a:rPr lang="en-US" sz="1200" b="0" kern="1200" baseline="0" dirty="0">
                <a:solidFill>
                  <a:schemeClr val="tx1"/>
                </a:solidFill>
                <a:latin typeface="Arial" pitchFamily="-110" charset="0"/>
                <a:ea typeface="+mn-ea"/>
                <a:cs typeface="+mn-cs"/>
              </a:rPr>
              <a:t>altering network or system access controls. The security policy is the predefined,</a:t>
            </a:r>
          </a:p>
          <a:p>
            <a:r>
              <a:rPr lang="en-US" sz="1200" b="0" kern="1200" baseline="0" dirty="0">
                <a:solidFill>
                  <a:schemeClr val="tx1"/>
                </a:solidFill>
                <a:latin typeface="Arial" pitchFamily="-110" charset="0"/>
                <a:ea typeface="+mn-ea"/>
                <a:cs typeface="+mn-cs"/>
              </a:rPr>
              <a:t>formally documented statement that defines what activities are allowed to take</a:t>
            </a:r>
          </a:p>
          <a:p>
            <a:r>
              <a:rPr lang="en-US" sz="1200" b="0" kern="1200" baseline="0" dirty="0">
                <a:solidFill>
                  <a:schemeClr val="tx1"/>
                </a:solidFill>
                <a:latin typeface="Arial" pitchFamily="-110" charset="0"/>
                <a:ea typeface="+mn-ea"/>
                <a:cs typeface="+mn-cs"/>
              </a:rPr>
              <a:t>place on an organization’s network or on particular hosts to support the organization’s</a:t>
            </a:r>
          </a:p>
          <a:p>
            <a:r>
              <a:rPr lang="en-US" sz="1200" b="0" kern="1200" baseline="0" dirty="0">
                <a:solidFill>
                  <a:schemeClr val="tx1"/>
                </a:solidFill>
                <a:latin typeface="Arial" pitchFamily="-110" charset="0"/>
                <a:ea typeface="+mn-ea"/>
                <a:cs typeface="+mn-cs"/>
              </a:rPr>
              <a:t>requirements. This includes, but is not limited to, which hosts are to be denied</a:t>
            </a:r>
          </a:p>
          <a:p>
            <a:r>
              <a:rPr lang="en-US" sz="1200" b="0" kern="1200" baseline="0" dirty="0">
                <a:solidFill>
                  <a:schemeClr val="tx1"/>
                </a:solidFill>
                <a:latin typeface="Arial" pitchFamily="-110" charset="0"/>
                <a:ea typeface="+mn-ea"/>
                <a:cs typeface="+mn-cs"/>
              </a:rPr>
              <a:t>external network access.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specification defines formats for event and alert messages, message types,</a:t>
            </a:r>
          </a:p>
          <a:p>
            <a:r>
              <a:rPr lang="en-US" sz="1200" b="0" kern="1200" baseline="0" dirty="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val="12536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34</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a:solidFill>
                  <a:schemeClr val="tx1"/>
                </a:solidFill>
                <a:latin typeface="Arial" pitchFamily="-110" charset="0"/>
                <a:ea typeface="+mn-ea"/>
                <a:cs typeface="+mn-cs"/>
              </a:rPr>
              <a:t>systems. Honeypots are designed to: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Divert an attacker from accessing critical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Collect information about the attacker’s activity.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a:solidFill>
                  <a:schemeClr val="tx1"/>
                </a:solidFill>
                <a:latin typeface="Arial" pitchFamily="-110" charset="0"/>
                <a:ea typeface="+mn-ea"/>
                <a:cs typeface="+mn-cs"/>
              </a:rPr>
              <a:t>to respond.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a:solidFill>
                  <a:schemeClr val="tx1"/>
                </a:solidFill>
                <a:latin typeface="Arial" pitchFamily="-110" charset="0"/>
                <a:ea typeface="+mn-ea"/>
                <a:cs typeface="+mn-cs"/>
              </a:rPr>
              <a:t>exposing productive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a:solidFill>
                  <a:schemeClr val="tx1"/>
                </a:solidFill>
                <a:latin typeface="Arial" pitchFamily="-110" charset="0"/>
                <a:ea typeface="+mn-ea"/>
                <a:cs typeface="+mn-cs"/>
              </a:rPr>
              <a:t>been compromised.</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372481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35</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Low interaction honeypot:  </a:t>
            </a:r>
            <a:r>
              <a:rPr lang="en-US" sz="1200" b="0" i="0" u="none" strike="noStrike" kern="1200" baseline="0" dirty="0">
                <a:solidFill>
                  <a:schemeClr val="tx1"/>
                </a:solidFill>
                <a:latin typeface="Arial" pitchFamily="-110" charset="0"/>
                <a:ea typeface="+mn-ea"/>
                <a:cs typeface="+mn-cs"/>
              </a:rPr>
              <a:t>Consists of a software package that emulates particular</a:t>
            </a:r>
          </a:p>
          <a:p>
            <a:r>
              <a:rPr lang="en-US" sz="1200" b="0" i="0" u="none" strike="noStrike" kern="1200" baseline="0" dirty="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High interaction honeypot:  </a:t>
            </a:r>
            <a:r>
              <a:rPr lang="en-US" sz="1200" b="0" i="0" u="none" strike="noStrike" kern="1200" baseline="0" dirty="0">
                <a:solidFill>
                  <a:schemeClr val="tx1"/>
                </a:solidFill>
                <a:latin typeface="Arial" pitchFamily="-110" charset="0"/>
                <a:ea typeface="+mn-ea"/>
                <a:cs typeface="+mn-cs"/>
              </a:rPr>
              <a:t>Is a real system, with a full operating system, services</a:t>
            </a:r>
          </a:p>
          <a:p>
            <a:r>
              <a:rPr lang="en-US" sz="1200" b="0" i="0" u="none" strike="noStrike" kern="1200" baseline="0" dirty="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a:solidFill>
                  <a:schemeClr val="tx1"/>
                </a:solidFill>
                <a:latin typeface="Arial" pitchFamily="-110" charset="0"/>
                <a:ea typeface="+mn-ea"/>
                <a:cs typeface="+mn-cs"/>
              </a:rPr>
              <a:t>accessed by attackers.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a:solidFill>
                  <a:schemeClr val="tx1"/>
                </a:solidFill>
                <a:latin typeface="Arial" pitchFamily="-110" charset="0"/>
                <a:ea typeface="+mn-ea"/>
                <a:cs typeface="+mn-cs"/>
              </a:rPr>
              <a:t>attack. “The </a:t>
            </a:r>
            <a:r>
              <a:rPr lang="en-US" sz="1200" b="0" i="0" u="none" strike="noStrike" kern="1200" baseline="0" dirty="0" err="1">
                <a:solidFill>
                  <a:schemeClr val="tx1"/>
                </a:solidFill>
                <a:latin typeface="Arial" pitchFamily="-110" charset="0"/>
                <a:ea typeface="+mn-ea"/>
                <a:cs typeface="+mn-cs"/>
              </a:rPr>
              <a:t>Honeynet</a:t>
            </a:r>
            <a:r>
              <a:rPr lang="en-US" sz="1200" b="0" i="0" u="none" strike="noStrike" kern="1200" baseline="0" dirty="0">
                <a:solidFill>
                  <a:schemeClr val="tx1"/>
                </a:solidFill>
                <a:latin typeface="Arial" pitchFamily="-110" charset="0"/>
                <a:ea typeface="+mn-ea"/>
                <a:cs typeface="+mn-cs"/>
              </a:rPr>
              <a:t> Project” provides a range of resources and packages</a:t>
            </a:r>
          </a:p>
          <a:p>
            <a:r>
              <a:rPr lang="en-US" sz="1200" b="0" i="0" u="none" strike="noStrike" kern="1200" baseline="0" dirty="0">
                <a:solidFill>
                  <a:schemeClr val="tx1"/>
                </a:solidFill>
                <a:latin typeface="Arial" pitchFamily="-110" charset="0"/>
                <a:ea typeface="+mn-ea"/>
                <a:cs typeface="+mn-cs"/>
              </a:rPr>
              <a:t>for such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a:solidFill>
                  <a:schemeClr val="tx1"/>
                </a:solidFill>
                <a:latin typeface="Arial" pitchFamily="-110" charset="0"/>
                <a:ea typeface="+mn-ea"/>
                <a:cs typeface="+mn-cs"/>
              </a:rPr>
              <a:t>in detail and figure out defenses.</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1982826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36</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Honeypots can be deployed in a variety of locations. Figure 8.8 illustrates</a:t>
            </a:r>
          </a:p>
          <a:p>
            <a:r>
              <a:rPr lang="en-US" sz="1200" b="0" kern="1200" baseline="0" dirty="0">
                <a:solidFill>
                  <a:schemeClr val="tx1"/>
                </a:solidFill>
                <a:latin typeface="Arial" pitchFamily="-110" charset="0"/>
                <a:ea typeface="+mn-ea"/>
                <a:cs typeface="+mn-cs"/>
              </a:rPr>
              <a:t>some possibilities. The location depends on a number of factors, such as the type</a:t>
            </a:r>
          </a:p>
          <a:p>
            <a:r>
              <a:rPr lang="en-US" sz="1200" b="0" kern="1200" baseline="0" dirty="0">
                <a:solidFill>
                  <a:schemeClr val="tx1"/>
                </a:solidFill>
                <a:latin typeface="Arial" pitchFamily="-110" charset="0"/>
                <a:ea typeface="+mn-ea"/>
                <a:cs typeface="+mn-cs"/>
              </a:rPr>
              <a:t>of information the organization is interested in gathering and the level of risk that</a:t>
            </a:r>
          </a:p>
          <a:p>
            <a:r>
              <a:rPr lang="en-US" sz="1200" b="0" kern="1200" baseline="0" dirty="0">
                <a:solidFill>
                  <a:schemeClr val="tx1"/>
                </a:solidFill>
                <a:latin typeface="Arial" pitchFamily="-110" charset="0"/>
                <a:ea typeface="+mn-ea"/>
                <a:cs typeface="+mn-cs"/>
              </a:rPr>
              <a:t>organizations can tolerate to obtain the maximum amount of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honeypot outside the external firewall ( location 1 ) is useful for tracking</a:t>
            </a:r>
          </a:p>
          <a:p>
            <a:r>
              <a:rPr lang="en-US" sz="1200" b="0" kern="1200" baseline="0" dirty="0">
                <a:solidFill>
                  <a:schemeClr val="tx1"/>
                </a:solidFill>
                <a:latin typeface="Arial" pitchFamily="-110" charset="0"/>
                <a:ea typeface="+mn-ea"/>
                <a:cs typeface="+mn-cs"/>
              </a:rPr>
              <a:t>attempts to connect to unused IP addresses within the scope of the network. A honeypot</a:t>
            </a:r>
          </a:p>
          <a:p>
            <a:r>
              <a:rPr lang="en-US" sz="1200" b="0" kern="1200" baseline="0" dirty="0">
                <a:solidFill>
                  <a:schemeClr val="tx1"/>
                </a:solidFill>
                <a:latin typeface="Arial" pitchFamily="-110" charset="0"/>
                <a:ea typeface="+mn-ea"/>
                <a:cs typeface="+mn-cs"/>
              </a:rPr>
              <a:t>at this location does not increase the risk for the internal network. The danger</a:t>
            </a:r>
          </a:p>
          <a:p>
            <a:r>
              <a:rPr lang="en-US" sz="1200" b="0" kern="1200" baseline="0" dirty="0">
                <a:solidFill>
                  <a:schemeClr val="tx1"/>
                </a:solidFill>
                <a:latin typeface="Arial" pitchFamily="-110" charset="0"/>
                <a:ea typeface="+mn-ea"/>
                <a:cs typeface="+mn-cs"/>
              </a:rPr>
              <a:t>of having a compromised system behind the firewall is avoided. Further, because</a:t>
            </a:r>
          </a:p>
          <a:p>
            <a:r>
              <a:rPr lang="en-US" sz="1200" b="0" kern="1200" baseline="0" dirty="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a:solidFill>
                  <a:schemeClr val="tx1"/>
                </a:solidFill>
                <a:latin typeface="Arial" pitchFamily="-110" charset="0"/>
                <a:ea typeface="+mn-ea"/>
                <a:cs typeface="+mn-cs"/>
              </a:rPr>
              <a:t>and by internal IDS sensors, easing the management burden. The disadvantage</a:t>
            </a:r>
          </a:p>
          <a:p>
            <a:r>
              <a:rPr lang="en-US" sz="1200" b="0" kern="1200" baseline="0" dirty="0">
                <a:solidFill>
                  <a:schemeClr val="tx1"/>
                </a:solidFill>
                <a:latin typeface="Arial" pitchFamily="-110" charset="0"/>
                <a:ea typeface="+mn-ea"/>
                <a:cs typeface="+mn-cs"/>
              </a:rPr>
              <a:t>of an external honeypot is that it has little or no ability to trap internal attackers,</a:t>
            </a:r>
          </a:p>
          <a:p>
            <a:r>
              <a:rPr lang="en-US" sz="1200" b="0" kern="1200" baseline="0" dirty="0">
                <a:solidFill>
                  <a:schemeClr val="tx1"/>
                </a:solidFill>
                <a:latin typeface="Arial" pitchFamily="-110" charset="0"/>
                <a:ea typeface="+mn-ea"/>
                <a:cs typeface="+mn-cs"/>
              </a:rPr>
              <a:t>especially if the external firewall filters traffic in both directions.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network of externally available services, such as Web and mail, often</a:t>
            </a:r>
          </a:p>
          <a:p>
            <a:r>
              <a:rPr lang="en-US" sz="1200" b="0" kern="1200" baseline="0" dirty="0">
                <a:solidFill>
                  <a:schemeClr val="tx1"/>
                </a:solidFill>
                <a:latin typeface="Arial" pitchFamily="-110" charset="0"/>
                <a:ea typeface="+mn-ea"/>
                <a:cs typeface="+mn-cs"/>
              </a:rPr>
              <a:t>called the DMZ (demilitarized zone), is another candidate for locating a honeypot</a:t>
            </a:r>
          </a:p>
          <a:p>
            <a:r>
              <a:rPr lang="en-US" sz="1200" b="0" kern="1200" baseline="0" dirty="0">
                <a:solidFill>
                  <a:schemeClr val="tx1"/>
                </a:solidFill>
                <a:latin typeface="Arial" pitchFamily="-110" charset="0"/>
                <a:ea typeface="+mn-ea"/>
                <a:cs typeface="+mn-cs"/>
              </a:rPr>
              <a:t>( location 2 ). The security administrator must assure that the other systems in the</a:t>
            </a:r>
          </a:p>
          <a:p>
            <a:r>
              <a:rPr lang="en-US" sz="1200" b="0" kern="1200" baseline="0" dirty="0">
                <a:solidFill>
                  <a:schemeClr val="tx1"/>
                </a:solidFill>
                <a:latin typeface="Arial" pitchFamily="-110" charset="0"/>
                <a:ea typeface="+mn-ea"/>
                <a:cs typeface="+mn-cs"/>
              </a:rPr>
              <a:t>DMZ are secure against any activity generated by the honeypot. A disadvantage of</a:t>
            </a:r>
          </a:p>
          <a:p>
            <a:r>
              <a:rPr lang="en-US" sz="1200" b="0" kern="1200" baseline="0" dirty="0">
                <a:solidFill>
                  <a:schemeClr val="tx1"/>
                </a:solidFill>
                <a:latin typeface="Arial" pitchFamily="-110" charset="0"/>
                <a:ea typeface="+mn-ea"/>
                <a:cs typeface="+mn-cs"/>
              </a:rPr>
              <a:t>this location is that a typical DMZ is not fully accessible, and the firewall typically</a:t>
            </a:r>
          </a:p>
          <a:p>
            <a:r>
              <a:rPr lang="en-US" sz="1200" b="0" kern="1200" baseline="0" dirty="0">
                <a:solidFill>
                  <a:schemeClr val="tx1"/>
                </a:solidFill>
                <a:latin typeface="Arial" pitchFamily="-110" charset="0"/>
                <a:ea typeface="+mn-ea"/>
                <a:cs typeface="+mn-cs"/>
              </a:rPr>
              <a:t>blocks traffic to the DMZ the attempts to access unneeded services. Thus, the firewall</a:t>
            </a:r>
          </a:p>
          <a:p>
            <a:r>
              <a:rPr lang="en-US" sz="1200" b="0" kern="1200" baseline="0" dirty="0">
                <a:solidFill>
                  <a:schemeClr val="tx1"/>
                </a:solidFill>
                <a:latin typeface="Arial" pitchFamily="-110" charset="0"/>
                <a:ea typeface="+mn-ea"/>
                <a:cs typeface="+mn-cs"/>
              </a:rPr>
              <a:t>either has to open up the traffic beyond what is permissible, which is risky, or</a:t>
            </a:r>
          </a:p>
          <a:p>
            <a:r>
              <a:rPr lang="en-US" sz="1200" b="0" kern="1200" baseline="0" dirty="0">
                <a:solidFill>
                  <a:schemeClr val="tx1"/>
                </a:solidFill>
                <a:latin typeface="Arial" pitchFamily="-110" charset="0"/>
                <a:ea typeface="+mn-ea"/>
                <a:cs typeface="+mn-cs"/>
              </a:rPr>
              <a:t>limit the effectiveness of the honeypot.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fully internal honeypot ( location 3 ) has several advantages. Its most important</a:t>
            </a:r>
          </a:p>
          <a:p>
            <a:r>
              <a:rPr lang="en-US" sz="1200" b="0" kern="1200" baseline="0" dirty="0">
                <a:solidFill>
                  <a:schemeClr val="tx1"/>
                </a:solidFill>
                <a:latin typeface="Arial" pitchFamily="-110" charset="0"/>
                <a:ea typeface="+mn-ea"/>
                <a:cs typeface="+mn-cs"/>
              </a:rPr>
              <a:t>advantage is that it can catch internal attacks. A honeypot at this location can</a:t>
            </a:r>
          </a:p>
          <a:p>
            <a:r>
              <a:rPr lang="en-US" sz="1200" b="0" kern="1200" baseline="0" dirty="0">
                <a:solidFill>
                  <a:schemeClr val="tx1"/>
                </a:solidFill>
                <a:latin typeface="Arial" pitchFamily="-110" charset="0"/>
                <a:ea typeface="+mn-ea"/>
                <a:cs typeface="+mn-cs"/>
              </a:rPr>
              <a:t>also detect a misconfigured firewall that forwards impermissible traffic from the</a:t>
            </a:r>
          </a:p>
          <a:p>
            <a:r>
              <a:rPr lang="en-US" sz="1200" b="0" kern="1200" baseline="0" dirty="0">
                <a:solidFill>
                  <a:schemeClr val="tx1"/>
                </a:solidFill>
                <a:latin typeface="Arial" pitchFamily="-110" charset="0"/>
                <a:ea typeface="+mn-ea"/>
                <a:cs typeface="+mn-cs"/>
              </a:rPr>
              <a:t>Internet to the internal network. There are several disadvantages. The most serious</a:t>
            </a:r>
          </a:p>
          <a:p>
            <a:r>
              <a:rPr lang="en-US" sz="1200" b="0" kern="1200" baseline="0" dirty="0">
                <a:solidFill>
                  <a:schemeClr val="tx1"/>
                </a:solidFill>
                <a:latin typeface="Arial" pitchFamily="-110" charset="0"/>
                <a:ea typeface="+mn-ea"/>
                <a:cs typeface="+mn-cs"/>
              </a:rPr>
              <a:t>of these is if the honeypot is compromised so that it can attack other internal</a:t>
            </a:r>
          </a:p>
          <a:p>
            <a:r>
              <a:rPr lang="en-US" sz="1200" b="0" kern="1200" baseline="0" dirty="0">
                <a:solidFill>
                  <a:schemeClr val="tx1"/>
                </a:solidFill>
                <a:latin typeface="Arial" pitchFamily="-110" charset="0"/>
                <a:ea typeface="+mn-ea"/>
                <a:cs typeface="+mn-cs"/>
              </a:rPr>
              <a:t>systems. Any further traffic from the Internet to the attacker is not blocked by the</a:t>
            </a:r>
          </a:p>
          <a:p>
            <a:r>
              <a:rPr lang="en-US" sz="1200" b="0" kern="1200" baseline="0" dirty="0">
                <a:solidFill>
                  <a:schemeClr val="tx1"/>
                </a:solidFill>
                <a:latin typeface="Arial" pitchFamily="-110" charset="0"/>
                <a:ea typeface="+mn-ea"/>
                <a:cs typeface="+mn-cs"/>
              </a:rPr>
              <a:t>firewall because it is regarded as traffic to the honeypot only. Another difficulty for</a:t>
            </a:r>
          </a:p>
          <a:p>
            <a:r>
              <a:rPr lang="en-US" sz="1200" b="0" kern="1200" baseline="0" dirty="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a:solidFill>
                  <a:schemeClr val="tx1"/>
                </a:solidFill>
                <a:latin typeface="Arial" pitchFamily="-110" charset="0"/>
                <a:ea typeface="+mn-ea"/>
                <a:cs typeface="+mn-cs"/>
              </a:rPr>
              <a:t>compromising the internal network.</a:t>
            </a:r>
          </a:p>
          <a:p>
            <a:endParaRPr lang="en-US" sz="1200" b="0"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An emerging related technology is the use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that emulate legitimate</a:t>
            </a:r>
          </a:p>
          <a:p>
            <a:r>
              <a:rPr lang="en-US" sz="1200" kern="1200" dirty="0">
                <a:solidFill>
                  <a:schemeClr val="tx1"/>
                </a:solidFill>
                <a:effectLst/>
                <a:latin typeface="Arial" pitchFamily="-110" charset="0"/>
                <a:ea typeface="+mn-ea"/>
                <a:cs typeface="+mn-cs"/>
              </a:rPr>
              <a:t>documents with realistic, enticing names and possibly content. These documents</a:t>
            </a:r>
          </a:p>
          <a:p>
            <a:r>
              <a:rPr lang="en-US" sz="1200" kern="1200" dirty="0">
                <a:solidFill>
                  <a:schemeClr val="tx1"/>
                </a:solidFill>
                <a:effectLst/>
                <a:latin typeface="Arial" pitchFamily="-110" charset="0"/>
                <a:ea typeface="+mn-ea"/>
                <a:cs typeface="+mn-cs"/>
              </a:rPr>
              <a:t>should not be accessed by legitimate users of a system, but rather act as bait</a:t>
            </a:r>
          </a:p>
          <a:p>
            <a:r>
              <a:rPr lang="en-US" sz="1200" kern="1200" dirty="0">
                <a:solidFill>
                  <a:schemeClr val="tx1"/>
                </a:solidFill>
                <a:effectLst/>
                <a:latin typeface="Arial" pitchFamily="-110" charset="0"/>
                <a:ea typeface="+mn-ea"/>
                <a:cs typeface="+mn-cs"/>
              </a:rPr>
              <a:t>for intruders exploring a system. Any access of them is assumed to be suspicious</a:t>
            </a:r>
          </a:p>
          <a:p>
            <a:r>
              <a:rPr lang="en-US" sz="1200" kern="1200" dirty="0">
                <a:solidFill>
                  <a:schemeClr val="tx1"/>
                </a:solidFill>
                <a:effectLst/>
                <a:latin typeface="Arial" pitchFamily="-110" charset="0"/>
                <a:ea typeface="+mn-ea"/>
                <a:cs typeface="+mn-cs"/>
              </a:rPr>
              <a:t>[WHIT13]. Appropriate generation, placement, and monitoring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is an</a:t>
            </a:r>
          </a:p>
          <a:p>
            <a:r>
              <a:rPr lang="en-US" sz="1200" kern="1200" dirty="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val="62749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37</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Snort is an open source, highly configurable and portable host-based or network-based</a:t>
            </a:r>
          </a:p>
          <a:p>
            <a:r>
              <a:rPr lang="en-US" sz="1200" b="0" kern="1200" baseline="0" dirty="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deployed on most nodes (host, server, router) of a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Efficient operation that uses small amount of memory and processor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configured by system administrators who need to implement a specific</a:t>
            </a:r>
          </a:p>
          <a:p>
            <a:r>
              <a:rPr lang="en-US" sz="1200" b="0" kern="1200" baseline="0" dirty="0">
                <a:solidFill>
                  <a:schemeClr val="tx1"/>
                </a:solidFill>
                <a:latin typeface="Arial" pitchFamily="-110" charset="0"/>
                <a:ea typeface="+mn-ea"/>
                <a:cs typeface="+mn-cs"/>
              </a:rPr>
              <a:t>security solution in a short amount of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Snort can perform real-time packet capture, protocol analysis, and content searching</a:t>
            </a:r>
          </a:p>
          <a:p>
            <a:r>
              <a:rPr lang="en-US" sz="1200" b="0" kern="1200" baseline="0" dirty="0">
                <a:solidFill>
                  <a:schemeClr val="tx1"/>
                </a:solidFill>
                <a:latin typeface="Arial" pitchFamily="-110" charset="0"/>
                <a:ea typeface="+mn-ea"/>
                <a:cs typeface="+mn-cs"/>
              </a:rPr>
              <a:t>and matching. Snort can detect a variety of attacks and probes, based on a set of</a:t>
            </a:r>
          </a:p>
          <a:p>
            <a:r>
              <a:rPr lang="en-US" sz="1200" b="0" kern="1200" baseline="0" dirty="0">
                <a:solidFill>
                  <a:schemeClr val="tx1"/>
                </a:solidFill>
                <a:latin typeface="Arial" pitchFamily="-110" charset="0"/>
                <a:ea typeface="+mn-ea"/>
                <a:cs typeface="+mn-cs"/>
              </a:rPr>
              <a:t>rules configured by a system administrator.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installation consists of four logical components ( Figure 8.9 ):</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Packet decoder</a:t>
            </a:r>
            <a:r>
              <a:rPr lang="en-US" sz="1200" b="0" kern="1200" baseline="0" dirty="0">
                <a:solidFill>
                  <a:schemeClr val="tx1"/>
                </a:solidFill>
                <a:latin typeface="Arial" pitchFamily="-110" charset="0"/>
                <a:ea typeface="+mn-ea"/>
                <a:cs typeface="+mn-cs"/>
              </a:rPr>
              <a:t>: The packet decoder processes each captured packet to</a:t>
            </a:r>
          </a:p>
          <a:p>
            <a:r>
              <a:rPr lang="en-US" sz="1200" b="0" kern="1200" baseline="0" dirty="0">
                <a:solidFill>
                  <a:schemeClr val="tx1"/>
                </a:solidFill>
                <a:latin typeface="Arial" pitchFamily="-110" charset="0"/>
                <a:ea typeface="+mn-ea"/>
                <a:cs typeface="+mn-cs"/>
              </a:rPr>
              <a:t>identify and isolate protocol headers at the data link, network, transport, and</a:t>
            </a:r>
          </a:p>
          <a:p>
            <a:r>
              <a:rPr lang="en-US" sz="1200" b="0" kern="1200" baseline="0" dirty="0">
                <a:solidFill>
                  <a:schemeClr val="tx1"/>
                </a:solidFill>
                <a:latin typeface="Arial" pitchFamily="-110" charset="0"/>
                <a:ea typeface="+mn-ea"/>
                <a:cs typeface="+mn-cs"/>
              </a:rPr>
              <a:t>application layers. The decoder is designed to be as efficient as possible and its</a:t>
            </a:r>
          </a:p>
          <a:p>
            <a:r>
              <a:rPr lang="en-US" sz="1200" b="0" kern="1200" baseline="0" dirty="0">
                <a:solidFill>
                  <a:schemeClr val="tx1"/>
                </a:solidFill>
                <a:latin typeface="Arial" pitchFamily="-110" charset="0"/>
                <a:ea typeface="+mn-ea"/>
                <a:cs typeface="+mn-cs"/>
              </a:rPr>
              <a:t>primary work consists of setting pointers so that the various protocol headers</a:t>
            </a:r>
          </a:p>
          <a:p>
            <a:r>
              <a:rPr lang="en-US" sz="1200" b="0" kern="1200" baseline="0" dirty="0">
                <a:solidFill>
                  <a:schemeClr val="tx1"/>
                </a:solidFill>
                <a:latin typeface="Arial" pitchFamily="-110" charset="0"/>
                <a:ea typeface="+mn-ea"/>
                <a:cs typeface="+mn-cs"/>
              </a:rPr>
              <a:t>can be easily extracted.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Detection engine: </a:t>
            </a:r>
            <a:r>
              <a:rPr lang="en-US" sz="1200" b="0" kern="1200" baseline="0" dirty="0">
                <a:solidFill>
                  <a:schemeClr val="tx1"/>
                </a:solidFill>
                <a:latin typeface="Arial" pitchFamily="-110" charset="0"/>
                <a:ea typeface="+mn-ea"/>
                <a:cs typeface="+mn-cs"/>
              </a:rPr>
              <a:t>The detection engine does the actual work of intrusion</a:t>
            </a:r>
          </a:p>
          <a:p>
            <a:r>
              <a:rPr lang="en-US" sz="1200" b="0" kern="1200" baseline="0" dirty="0">
                <a:solidFill>
                  <a:schemeClr val="tx1"/>
                </a:solidFill>
                <a:latin typeface="Arial" pitchFamily="-110" charset="0"/>
                <a:ea typeface="+mn-ea"/>
                <a:cs typeface="+mn-cs"/>
              </a:rPr>
              <a:t>detection. This module analyzes each packet based on a set of rules defined</a:t>
            </a:r>
          </a:p>
          <a:p>
            <a:r>
              <a:rPr lang="en-US" sz="1200" b="0" kern="1200" baseline="0" dirty="0">
                <a:solidFill>
                  <a:schemeClr val="tx1"/>
                </a:solidFill>
                <a:latin typeface="Arial" pitchFamily="-110" charset="0"/>
                <a:ea typeface="+mn-ea"/>
                <a:cs typeface="+mn-cs"/>
              </a:rPr>
              <a:t>for this configuration of Snort by the security administrator. In essence, each</a:t>
            </a:r>
          </a:p>
          <a:p>
            <a:r>
              <a:rPr lang="en-US" sz="1200" b="0" kern="1200" baseline="0" dirty="0">
                <a:solidFill>
                  <a:schemeClr val="tx1"/>
                </a:solidFill>
                <a:latin typeface="Arial" pitchFamily="-110" charset="0"/>
                <a:ea typeface="+mn-ea"/>
                <a:cs typeface="+mn-cs"/>
              </a:rPr>
              <a:t>packet is checked against all the rules to determine if the packet matches</a:t>
            </a:r>
          </a:p>
          <a:p>
            <a:r>
              <a:rPr lang="en-US" sz="1200" b="0" kern="1200" baseline="0" dirty="0">
                <a:solidFill>
                  <a:schemeClr val="tx1"/>
                </a:solidFill>
                <a:latin typeface="Arial" pitchFamily="-110" charset="0"/>
                <a:ea typeface="+mn-ea"/>
                <a:cs typeface="+mn-cs"/>
              </a:rPr>
              <a:t>the characteristics defined by a rule. The first rule that matches the decoded</a:t>
            </a:r>
          </a:p>
          <a:p>
            <a:r>
              <a:rPr lang="en-US" sz="1200" b="0" kern="1200" baseline="0" dirty="0">
                <a:solidFill>
                  <a:schemeClr val="tx1"/>
                </a:solidFill>
                <a:latin typeface="Arial" pitchFamily="-110" charset="0"/>
                <a:ea typeface="+mn-ea"/>
                <a:cs typeface="+mn-cs"/>
              </a:rPr>
              <a:t>packet triggers the action specified by the rule. If no rule matches the packet,</a:t>
            </a:r>
          </a:p>
          <a:p>
            <a:r>
              <a:rPr lang="en-US" sz="1200" b="0" kern="1200" baseline="0" dirty="0">
                <a:solidFill>
                  <a:schemeClr val="tx1"/>
                </a:solidFill>
                <a:latin typeface="Arial" pitchFamily="-110" charset="0"/>
                <a:ea typeface="+mn-ea"/>
                <a:cs typeface="+mn-cs"/>
              </a:rPr>
              <a:t>the detection engine discards the 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Logger: </a:t>
            </a:r>
            <a:r>
              <a:rPr lang="en-US" sz="1200" b="0" kern="1200" baseline="0" dirty="0">
                <a:solidFill>
                  <a:schemeClr val="tx1"/>
                </a:solidFill>
                <a:latin typeface="Arial" pitchFamily="-110" charset="0"/>
                <a:ea typeface="+mn-ea"/>
                <a:cs typeface="+mn-cs"/>
              </a:rPr>
              <a:t>For each packet that matches a rule, the rule specifies what logging</a:t>
            </a:r>
          </a:p>
          <a:p>
            <a:r>
              <a:rPr lang="en-US" sz="1200" b="0" kern="1200" baseline="0" dirty="0">
                <a:solidFill>
                  <a:schemeClr val="tx1"/>
                </a:solidFill>
                <a:latin typeface="Arial" pitchFamily="-110" charset="0"/>
                <a:ea typeface="+mn-ea"/>
                <a:cs typeface="+mn-cs"/>
              </a:rPr>
              <a:t>and alerting options are to be taken. When a logger option is selected, the logger</a:t>
            </a:r>
          </a:p>
          <a:p>
            <a:r>
              <a:rPr lang="en-US" sz="1200" b="0" kern="1200" baseline="0" dirty="0">
                <a:solidFill>
                  <a:schemeClr val="tx1"/>
                </a:solidFill>
                <a:latin typeface="Arial" pitchFamily="-110" charset="0"/>
                <a:ea typeface="+mn-ea"/>
                <a:cs typeface="+mn-cs"/>
              </a:rPr>
              <a:t>stores the detected packet in human readable format or in a more compact</a:t>
            </a:r>
          </a:p>
          <a:p>
            <a:r>
              <a:rPr lang="en-US" sz="1200" b="0" kern="1200" baseline="0" dirty="0">
                <a:solidFill>
                  <a:schemeClr val="tx1"/>
                </a:solidFill>
                <a:latin typeface="Arial" pitchFamily="-110" charset="0"/>
                <a:ea typeface="+mn-ea"/>
                <a:cs typeface="+mn-cs"/>
              </a:rPr>
              <a:t>binary format in a designated log file. The security administrator can then use</a:t>
            </a:r>
          </a:p>
          <a:p>
            <a:r>
              <a:rPr lang="en-US" sz="1200" b="0" kern="1200" baseline="0" dirty="0">
                <a:solidFill>
                  <a:schemeClr val="tx1"/>
                </a:solidFill>
                <a:latin typeface="Arial" pitchFamily="-110" charset="0"/>
                <a:ea typeface="+mn-ea"/>
                <a:cs typeface="+mn-cs"/>
              </a:rPr>
              <a:t>the log file for later analysis.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Alerter</a:t>
            </a:r>
            <a:r>
              <a:rPr lang="en-US" sz="1200" b="0" kern="1200" baseline="0" dirty="0">
                <a:solidFill>
                  <a:schemeClr val="tx1"/>
                </a:solidFill>
                <a:latin typeface="Arial" pitchFamily="-110" charset="0"/>
                <a:ea typeface="+mn-ea"/>
                <a:cs typeface="+mn-cs"/>
              </a:rPr>
              <a:t>: For each detected packet, an alert can be sent. The alert option in the</a:t>
            </a:r>
          </a:p>
          <a:p>
            <a:r>
              <a:rPr lang="en-US" sz="1200" b="0" kern="1200" baseline="0" dirty="0">
                <a:solidFill>
                  <a:schemeClr val="tx1"/>
                </a:solidFill>
                <a:latin typeface="Arial" pitchFamily="-110" charset="0"/>
                <a:ea typeface="+mn-ea"/>
                <a:cs typeface="+mn-cs"/>
              </a:rPr>
              <a:t>matching rule determines what information is included in the event notification.</a:t>
            </a:r>
          </a:p>
          <a:p>
            <a:r>
              <a:rPr lang="en-US" sz="1200" b="0" kern="1200" baseline="0" dirty="0">
                <a:solidFill>
                  <a:schemeClr val="tx1"/>
                </a:solidFill>
                <a:latin typeface="Arial" pitchFamily="-110" charset="0"/>
                <a:ea typeface="+mn-ea"/>
                <a:cs typeface="+mn-cs"/>
              </a:rPr>
              <a:t>The event notification can be sent to a file, to a UNIX socket, or to a</a:t>
            </a:r>
          </a:p>
          <a:p>
            <a:r>
              <a:rPr lang="en-US" sz="1200" b="0" kern="1200" baseline="0" dirty="0">
                <a:solidFill>
                  <a:schemeClr val="tx1"/>
                </a:solidFill>
                <a:latin typeface="Arial" pitchFamily="-110" charset="0"/>
                <a:ea typeface="+mn-ea"/>
                <a:cs typeface="+mn-cs"/>
              </a:rPr>
              <a:t>database. Alerting may also be turned off during testing or penetration studies.</a:t>
            </a:r>
          </a:p>
          <a:p>
            <a:r>
              <a:rPr lang="en-US" sz="1200" b="0" kern="1200" baseline="0" dirty="0">
                <a:solidFill>
                  <a:schemeClr val="tx1"/>
                </a:solidFill>
                <a:latin typeface="Arial" pitchFamily="-110" charset="0"/>
                <a:ea typeface="+mn-ea"/>
                <a:cs typeface="+mn-cs"/>
              </a:rPr>
              <a:t>Using the UNIX socket, the alert can be sent to a management machine</a:t>
            </a:r>
          </a:p>
          <a:p>
            <a:r>
              <a:rPr lang="en-US" sz="1200" b="0" kern="1200" baseline="0" dirty="0">
                <a:solidFill>
                  <a:schemeClr val="tx1"/>
                </a:solidFill>
                <a:latin typeface="Arial" pitchFamily="-110" charset="0"/>
                <a:ea typeface="+mn-ea"/>
                <a:cs typeface="+mn-cs"/>
              </a:rPr>
              <a:t>elsewhere on the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implementation can be configured as a passive sensor, which monitors</a:t>
            </a:r>
          </a:p>
          <a:p>
            <a:r>
              <a:rPr lang="en-US" sz="1200" b="0" kern="1200" baseline="0" dirty="0">
                <a:solidFill>
                  <a:schemeClr val="tx1"/>
                </a:solidFill>
                <a:latin typeface="Arial" pitchFamily="-110" charset="0"/>
                <a:ea typeface="+mn-ea"/>
                <a:cs typeface="+mn-cs"/>
              </a:rPr>
              <a:t>traffic but is not in the main transmission path of the traffic, or an inline sensor,</a:t>
            </a:r>
          </a:p>
          <a:p>
            <a:r>
              <a:rPr lang="en-US" sz="1200" b="0" kern="1200" baseline="0" dirty="0">
                <a:solidFill>
                  <a:schemeClr val="tx1"/>
                </a:solidFill>
                <a:latin typeface="Arial" pitchFamily="-110" charset="0"/>
                <a:ea typeface="+mn-ea"/>
                <a:cs typeface="+mn-cs"/>
              </a:rPr>
              <a:t>through which all packet traffic must pass. In the latter case, Snort can perform</a:t>
            </a:r>
          </a:p>
          <a:p>
            <a:r>
              <a:rPr lang="en-US" sz="1200" b="0" kern="1200" baseline="0" dirty="0">
                <a:solidFill>
                  <a:schemeClr val="tx1"/>
                </a:solidFill>
                <a:latin typeface="Arial" pitchFamily="-110" charset="0"/>
                <a:ea typeface="+mn-ea"/>
                <a:cs typeface="+mn-cs"/>
              </a:rPr>
              <a:t>intrusion prevention as well as intrusion detection. We defer a discussion of intrusion</a:t>
            </a:r>
          </a:p>
          <a:p>
            <a:r>
              <a:rPr lang="en-US" sz="1200" b="0" kern="1200" baseline="0" dirty="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266140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38</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3610763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39</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header has the following elements: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Action</a:t>
            </a:r>
            <a:r>
              <a:rPr lang="en-US" sz="1200" b="0" i="0" u="none" strike="noStrike" kern="1200" baseline="0" dirty="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a:solidFill>
                  <a:schemeClr val="tx1"/>
                </a:solidFill>
                <a:latin typeface="Arial" pitchFamily="-110" charset="0"/>
                <a:ea typeface="+mn-ea"/>
                <a:cs typeface="+mn-cs"/>
              </a:rPr>
              <a:t>actions in the list (drop, reject, </a:t>
            </a:r>
            <a:r>
              <a:rPr lang="en-US" sz="1200" b="0" i="0" u="none" strike="noStrike" kern="1200" baseline="0" dirty="0" err="1">
                <a:solidFill>
                  <a:schemeClr val="tx1"/>
                </a:solidFill>
                <a:latin typeface="Arial" pitchFamily="-110" charset="0"/>
                <a:ea typeface="+mn-ea"/>
                <a:cs typeface="+mn-cs"/>
              </a:rPr>
              <a:t>sdrop</a:t>
            </a:r>
            <a:r>
              <a:rPr lang="en-US" sz="1200" b="0" i="0" u="none" strike="noStrike" kern="1200" baseline="0" dirty="0">
                <a:solidFill>
                  <a:schemeClr val="tx1"/>
                </a:solidFill>
                <a:latin typeface="Arial" pitchFamily="-110" charset="0"/>
                <a:ea typeface="+mn-ea"/>
                <a:cs typeface="+mn-cs"/>
              </a:rPr>
              <a:t>) are only available in inline mode.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Protocol:</a:t>
            </a:r>
            <a:r>
              <a:rPr lang="en-US" sz="1200" b="0" i="0" u="none" strike="noStrike" kern="1200" baseline="0" dirty="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IP address:</a:t>
            </a:r>
            <a:r>
              <a:rPr lang="en-US" sz="1200" b="0" i="0" u="none" strike="noStrike" kern="1200" baseline="0" dirty="0">
                <a:solidFill>
                  <a:schemeClr val="tx1"/>
                </a:solidFill>
                <a:latin typeface="Arial" pitchFamily="-110" charset="0"/>
                <a:ea typeface="+mn-ea"/>
                <a:cs typeface="+mn-cs"/>
              </a:rPr>
              <a:t> Designates the source of the packet. The rule may specify a</a:t>
            </a:r>
          </a:p>
          <a:p>
            <a:r>
              <a:rPr lang="en-US" sz="1200" b="0" i="0" u="none" strike="noStrike" kern="1200" baseline="0" dirty="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a:solidFill>
                  <a:schemeClr val="tx1"/>
                </a:solidFill>
                <a:latin typeface="Arial" pitchFamily="-110" charset="0"/>
                <a:ea typeface="+mn-ea"/>
                <a:cs typeface="+mn-cs"/>
              </a:rPr>
              <a:t>other than those listed is a match.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port</a:t>
            </a:r>
            <a:r>
              <a:rPr lang="en-US" sz="1200" b="0" i="0" u="none" strike="noStrike" kern="1200" baseline="0" dirty="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Direction:</a:t>
            </a:r>
            <a:r>
              <a:rPr lang="en-US" sz="1200" b="0" i="0" u="none" strike="noStrike" kern="1200" baseline="0" dirty="0">
                <a:solidFill>
                  <a:schemeClr val="tx1"/>
                </a:solidFill>
                <a:latin typeface="Arial" pitchFamily="-110" charset="0"/>
                <a:ea typeface="+mn-ea"/>
                <a:cs typeface="+mn-cs"/>
              </a:rPr>
              <a:t> This field takes on one of two values: unidirectional (-</a:t>
            </a:r>
            <a:r>
              <a:rPr lang="en-US" sz="1200" b="1" i="0" u="none" strike="noStrike" kern="1200" baseline="0" dirty="0">
                <a:solidFill>
                  <a:schemeClr val="tx1"/>
                </a:solidFill>
                <a:latin typeface="Arial" pitchFamily="-110" charset="0"/>
                <a:ea typeface="+mn-ea"/>
                <a:cs typeface="+mn-cs"/>
              </a:rPr>
              <a:t>&gt;</a:t>
            </a:r>
            <a:r>
              <a:rPr lang="en-US" sz="1200" b="0" i="0" u="none" strike="noStrike" kern="1200" baseline="0" dirty="0">
                <a:solidFill>
                  <a:schemeClr val="tx1"/>
                </a:solidFill>
                <a:latin typeface="Arial" pitchFamily="-110" charset="0"/>
                <a:ea typeface="+mn-ea"/>
                <a:cs typeface="+mn-cs"/>
              </a:rPr>
              <a:t>) or bidirectional</a:t>
            </a: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&lt;-&gt;</a:t>
            </a:r>
            <a:r>
              <a:rPr lang="en-US" sz="1200" b="0" i="0" u="none" strike="noStrike" kern="1200" baseline="0" dirty="0">
                <a:solidFill>
                  <a:schemeClr val="tx1"/>
                </a:solidFill>
                <a:latin typeface="Arial" pitchFamily="-110" charset="0"/>
                <a:ea typeface="+mn-ea"/>
                <a:cs typeface="+mn-cs"/>
              </a:rPr>
              <a:t>). The bidirectional option tells Snort to consider the address/</a:t>
            </a:r>
          </a:p>
          <a:p>
            <a:r>
              <a:rPr lang="en-US" sz="1200" b="0" i="0" u="none" strike="noStrike" kern="1200" baseline="0" dirty="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a:solidFill>
                  <a:schemeClr val="tx1"/>
                </a:solidFill>
                <a:latin typeface="Arial" pitchFamily="-110" charset="0"/>
                <a:ea typeface="+mn-ea"/>
                <a:cs typeface="+mn-cs"/>
              </a:rPr>
              <a:t>sides of a conversation.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IP address</a:t>
            </a:r>
            <a:r>
              <a:rPr lang="en-US" sz="1200" b="0" i="0" u="none" strike="noStrike" kern="1200" baseline="0" dirty="0">
                <a:solidFill>
                  <a:schemeClr val="tx1"/>
                </a:solidFill>
                <a:latin typeface="Arial" pitchFamily="-110" charset="0"/>
                <a:ea typeface="+mn-ea"/>
                <a:cs typeface="+mn-cs"/>
              </a:rPr>
              <a:t>: Designates the destination of the packet.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port: </a:t>
            </a:r>
            <a:r>
              <a:rPr lang="en-US" sz="1200" b="0" i="0" u="none" strike="noStrike" kern="1200" baseline="0" dirty="0">
                <a:solidFill>
                  <a:schemeClr val="tx1"/>
                </a:solidFill>
                <a:latin typeface="Arial" pitchFamily="-110" charset="0"/>
                <a:ea typeface="+mn-ea"/>
                <a:cs typeface="+mn-cs"/>
              </a:rPr>
              <a:t>Designates the destination port.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val="312348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Activists</a:t>
            </a:r>
            <a:r>
              <a:rPr lang="en-US" sz="1200" b="0" i="0" u="none" strike="noStrike" kern="1200" baseline="0" dirty="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a:solidFill>
                  <a:schemeClr val="tx1"/>
                </a:solidFill>
                <a:latin typeface="Arial" pitchFamily="-110" charset="0"/>
                <a:ea typeface="+mn-ea"/>
                <a:cs typeface="+mn-cs"/>
              </a:rPr>
              <a:t>causes. They are also known as </a:t>
            </a:r>
            <a:r>
              <a:rPr lang="en-US" sz="1200" b="0" i="0" u="none" strike="noStrike" kern="1200" baseline="0" dirty="0" err="1">
                <a:solidFill>
                  <a:schemeClr val="tx1"/>
                </a:solidFill>
                <a:latin typeface="Arial" pitchFamily="-110" charset="0"/>
                <a:ea typeface="+mn-ea"/>
                <a:cs typeface="+mn-cs"/>
              </a:rPr>
              <a:t>hacktivists</a:t>
            </a:r>
            <a:r>
              <a:rPr lang="en-US" sz="1200" b="0" i="0" u="none" strike="noStrike" kern="1200" baseline="0" dirty="0">
                <a:solidFill>
                  <a:schemeClr val="tx1"/>
                </a:solidFill>
                <a:latin typeface="Arial" pitchFamily="-110" charset="0"/>
                <a:ea typeface="+mn-ea"/>
                <a:cs typeface="+mn-cs"/>
              </a:rPr>
              <a:t>, and their skill level is often quite</a:t>
            </a:r>
          </a:p>
          <a:p>
            <a:r>
              <a:rPr lang="en-US" sz="1200" b="0" i="0" u="none" strike="noStrike" kern="1200" baseline="0" dirty="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a:solidFill>
                  <a:schemeClr val="tx1"/>
                </a:solidFill>
                <a:latin typeface="Arial" pitchFamily="-110" charset="0"/>
                <a:ea typeface="+mn-ea"/>
                <a:cs typeface="+mn-cs"/>
              </a:rPr>
              <a:t>Anonymous and </a:t>
            </a:r>
            <a:r>
              <a:rPr lang="en-US" sz="1200" b="0" i="0" u="none" strike="noStrike" kern="1200" baseline="0" dirty="0" err="1">
                <a:solidFill>
                  <a:schemeClr val="tx1"/>
                </a:solidFill>
                <a:latin typeface="Arial" pitchFamily="-110" charset="0"/>
                <a:ea typeface="+mn-ea"/>
                <a:cs typeface="+mn-cs"/>
              </a:rPr>
              <a:t>LulzSec</a:t>
            </a:r>
            <a:r>
              <a:rPr lang="en-US" sz="1200" b="0" i="0" u="none" strike="noStrike" kern="1200" baseline="0" dirty="0">
                <a:solidFill>
                  <a:schemeClr val="tx1"/>
                </a:solidFill>
                <a:latin typeface="Arial" pitchFamily="-110" charset="0"/>
                <a:ea typeface="+mn-ea"/>
                <a:cs typeface="+mn-cs"/>
              </a:rPr>
              <a:t>, and the actions of Chelsea (born Bradley)</a:t>
            </a:r>
          </a:p>
          <a:p>
            <a:r>
              <a:rPr lang="en-US" sz="1200" b="0" i="0" u="none" strike="noStrike" kern="1200" baseline="0" dirty="0">
                <a:solidFill>
                  <a:schemeClr val="tx1"/>
                </a:solidFill>
                <a:latin typeface="Arial" pitchFamily="-110" charset="0"/>
                <a:ea typeface="+mn-ea"/>
                <a:cs typeface="+mn-cs"/>
              </a:rPr>
              <a:t>Manning and Edward Snowden.</a:t>
            </a: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Arial" pitchFamily="-110" charset="0"/>
                <a:ea typeface="+mn-ea"/>
                <a:cs typeface="+mn-cs"/>
              </a:rPr>
              <a:t>There are four major categories of rule options: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Meta-data:</a:t>
            </a:r>
            <a:r>
              <a:rPr lang="en-US" sz="1200" b="0" kern="1200" baseline="0" dirty="0">
                <a:solidFill>
                  <a:schemeClr val="tx1"/>
                </a:solidFill>
                <a:latin typeface="Arial" pitchFamily="-110" charset="0"/>
                <a:ea typeface="+mn-ea"/>
                <a:cs typeface="+mn-cs"/>
              </a:rPr>
              <a:t> Provide information about the rule but do not have any affect during</a:t>
            </a:r>
          </a:p>
          <a:p>
            <a:r>
              <a:rPr lang="en-US" sz="1200" b="0" kern="1200" baseline="0" dirty="0">
                <a:solidFill>
                  <a:schemeClr val="tx1"/>
                </a:solidFill>
                <a:latin typeface="Arial" pitchFamily="-110" charset="0"/>
                <a:ea typeface="+mn-ea"/>
                <a:cs typeface="+mn-cs"/>
              </a:rPr>
              <a:t>detection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Payload</a:t>
            </a:r>
            <a:r>
              <a:rPr lang="en-US" sz="1200" b="0" kern="1200" baseline="0" dirty="0">
                <a:solidFill>
                  <a:schemeClr val="tx1"/>
                </a:solidFill>
                <a:latin typeface="Arial" pitchFamily="-110" charset="0"/>
                <a:ea typeface="+mn-ea"/>
                <a:cs typeface="+mn-cs"/>
              </a:rPr>
              <a:t>: Look for data inside the packet payload and can be interrelated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Non-payload: </a:t>
            </a:r>
            <a:r>
              <a:rPr lang="en-US" sz="1200" b="0" kern="1200" baseline="0" dirty="0">
                <a:solidFill>
                  <a:schemeClr val="tx1"/>
                </a:solidFill>
                <a:latin typeface="Arial" pitchFamily="-110" charset="0"/>
                <a:ea typeface="+mn-ea"/>
                <a:cs typeface="+mn-cs"/>
              </a:rPr>
              <a:t>Look for non-payload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Post-detection</a:t>
            </a:r>
            <a:r>
              <a:rPr lang="en-US" sz="1200" b="0" kern="1200" baseline="0" dirty="0">
                <a:solidFill>
                  <a:schemeClr val="tx1"/>
                </a:solidFill>
                <a:latin typeface="Arial" pitchFamily="-110" charset="0"/>
                <a:ea typeface="+mn-ea"/>
                <a:cs typeface="+mn-cs"/>
              </a:rPr>
              <a:t>: Rule-specific triggers that happen after a rule has matched a</a:t>
            </a:r>
          </a:p>
          <a:p>
            <a:r>
              <a:rPr lang="en-US" sz="1200" b="0" kern="1200" baseline="0" dirty="0">
                <a:solidFill>
                  <a:schemeClr val="tx1"/>
                </a:solidFill>
                <a:latin typeface="Arial" pitchFamily="-110" charset="0"/>
                <a:ea typeface="+mn-ea"/>
                <a:cs typeface="+mn-cs"/>
              </a:rPr>
              <a:t>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40</a:t>
            </a:fld>
            <a:endParaRPr lang="en-AU" dirty="0"/>
          </a:p>
        </p:txBody>
      </p:sp>
    </p:spTree>
    <p:extLst>
      <p:ext uri="{BB962C8B-B14F-4D97-AF65-F5344CB8AC3E}">
        <p14:creationId xmlns:p14="http://schemas.microsoft.com/office/powerpoint/2010/main" val="808333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41</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8 summary.</a:t>
            </a:r>
          </a:p>
        </p:txBody>
      </p:sp>
    </p:spTree>
    <p:extLst>
      <p:ext uri="{BB962C8B-B14F-4D97-AF65-F5344CB8AC3E}">
        <p14:creationId xmlns:p14="http://schemas.microsoft.com/office/powerpoint/2010/main" val="15166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State-sponsored organizations</a:t>
            </a:r>
            <a:r>
              <a:rPr lang="en-US" sz="1200" b="0" i="0" u="none" strike="noStrike" kern="1200" baseline="0" dirty="0">
                <a:solidFill>
                  <a:schemeClr val="tx1"/>
                </a:solidFill>
                <a:latin typeface="Arial" pitchFamily="-110" charset="0"/>
                <a:ea typeface="+mn-ea"/>
                <a:cs typeface="+mn-cs"/>
              </a:rPr>
              <a:t>:  Are groups of hackers sponsored by governments</a:t>
            </a:r>
          </a:p>
          <a:p>
            <a:r>
              <a:rPr lang="en-US" sz="1200" b="0" i="0" u="none" strike="noStrike" kern="1200" baseline="0" dirty="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a:solidFill>
                <a:schemeClr val="tx1"/>
              </a:solidFill>
              <a:latin typeface="Arial" pitchFamily="-110" charset="0"/>
              <a:ea typeface="+mn-ea"/>
              <a:cs typeface="+mn-cs"/>
            </a:endParaRPr>
          </a:p>
          <a:p>
            <a:endParaRPr lang="en-US" dirty="0"/>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pitchFamily="-110" charset="0"/>
                <a:ea typeface="+mn-ea"/>
                <a:cs typeface="+mn-cs"/>
              </a:rPr>
              <a:t>• Others</a:t>
            </a:r>
            <a:r>
              <a:rPr lang="en-US" sz="1200" b="0" i="0" u="none" strike="noStrike" kern="1200" baseline="0" dirty="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a:solidFill>
                  <a:schemeClr val="tx1"/>
                </a:solidFill>
                <a:latin typeface="Arial" pitchFamily="-110" charset="0"/>
                <a:ea typeface="+mn-ea"/>
                <a:cs typeface="+mn-cs"/>
              </a:rPr>
              <a:t>network security, who could potentially become recruits for the above classes.</a:t>
            </a:r>
            <a:endParaRPr lang="en-US" dirty="0">
              <a:latin typeface="Times New Roman" pitchFamily="-110" charset="0"/>
            </a:endParaRP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a:solidFill>
                  <a:schemeClr val="tx1"/>
                </a:solidFill>
                <a:latin typeface="Arial" pitchFamily="-110" charset="0"/>
                <a:ea typeface="+mn-ea"/>
                <a:cs typeface="+mn-cs"/>
              </a:rPr>
              <a:t>These can be broadly classified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 Apprentice</a:t>
            </a:r>
            <a:r>
              <a:rPr lang="en-US" sz="1200" b="0" i="0" u="none" strike="noStrike" kern="1200" baseline="0" dirty="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Journeyman</a:t>
            </a:r>
            <a:r>
              <a:rPr lang="en-US" sz="1200" b="0" i="0" u="none" strike="noStrike" kern="1200" baseline="0" dirty="0">
                <a:solidFill>
                  <a:schemeClr val="tx1"/>
                </a:solidFill>
                <a:latin typeface="Arial" pitchFamily="-110" charset="0"/>
                <a:ea typeface="+mn-ea"/>
                <a:cs typeface="+mn-cs"/>
              </a:rPr>
              <a:t>: Hackers with sufficient technical skills to modify and extend</a:t>
            </a:r>
          </a:p>
          <a:p>
            <a:r>
              <a:rPr lang="en-US" sz="1200" b="0" i="0" u="none" strike="noStrike" kern="1200" baseline="0" dirty="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a:solidFill>
                  <a:schemeClr val="tx1"/>
                </a:solidFill>
                <a:latin typeface="Arial" pitchFamily="-110" charset="0"/>
                <a:ea typeface="+mn-ea"/>
                <a:cs typeface="+mn-cs"/>
              </a:rPr>
              <a:t>to exploit that are similar to some already known. A number of</a:t>
            </a:r>
          </a:p>
          <a:p>
            <a:r>
              <a:rPr lang="en-US" sz="1200" b="0" i="0" u="none" strike="noStrike" kern="1200" baseline="0" dirty="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3530069"/>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308" dirty="0">
              <a:latin typeface="Baskerville Bold Italic" charset="0"/>
            </a:endParaRPr>
          </a:p>
          <a:p>
            <a:pPr algn="ctr"/>
            <a:endParaRPr lang="en-US" sz="2308" dirty="0">
              <a:latin typeface="Baskerville Bold Italic" charset="0"/>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Remote root compromise</a:t>
            </a:r>
          </a:p>
          <a:p>
            <a:pPr>
              <a:lnSpc>
                <a:spcPct val="90000"/>
              </a:lnSpc>
              <a:buClr>
                <a:schemeClr val="accent6">
                  <a:lumMod val="60000"/>
                  <a:lumOff val="40000"/>
                </a:schemeClr>
              </a:buClr>
              <a:buSzPct val="140000"/>
            </a:pPr>
            <a:r>
              <a:rPr lang="en-US" sz="2800" dirty="0">
                <a:latin typeface="+mn-lt"/>
              </a:rPr>
              <a:t>Web server defacement</a:t>
            </a:r>
          </a:p>
          <a:p>
            <a:pPr>
              <a:lnSpc>
                <a:spcPct val="90000"/>
              </a:lnSpc>
              <a:buClr>
                <a:schemeClr val="accent6">
                  <a:lumMod val="60000"/>
                  <a:lumOff val="40000"/>
                </a:schemeClr>
              </a:buClr>
              <a:buSzPct val="140000"/>
            </a:pPr>
            <a:r>
              <a:rPr lang="en-US" sz="2800" dirty="0">
                <a:latin typeface="+mn-lt"/>
              </a:rPr>
              <a:t>Guessing/cracking passwords</a:t>
            </a:r>
          </a:p>
          <a:p>
            <a:pPr>
              <a:lnSpc>
                <a:spcPct val="90000"/>
              </a:lnSpc>
              <a:buClr>
                <a:schemeClr val="accent6">
                  <a:lumMod val="60000"/>
                  <a:lumOff val="40000"/>
                </a:schemeClr>
              </a:buClr>
              <a:buSzPct val="140000"/>
            </a:pPr>
            <a:r>
              <a:rPr lang="en-US" sz="2800" dirty="0">
                <a:latin typeface="+mn-lt"/>
              </a:rPr>
              <a:t>Copying databases containing credit                      card numbers</a:t>
            </a:r>
          </a:p>
          <a:p>
            <a:pPr>
              <a:lnSpc>
                <a:spcPct val="90000"/>
              </a:lnSpc>
              <a:buClr>
                <a:schemeClr val="accent6">
                  <a:lumMod val="60000"/>
                  <a:lumOff val="40000"/>
                </a:schemeClr>
              </a:buClr>
              <a:buSzPct val="140000"/>
            </a:pPr>
            <a:r>
              <a:rPr lang="en-US" sz="2800" dirty="0">
                <a:latin typeface="+mn-lt"/>
              </a:rPr>
              <a:t>Viewing sensitive data without authorization</a:t>
            </a:r>
          </a:p>
          <a:p>
            <a:pPr>
              <a:lnSpc>
                <a:spcPct val="90000"/>
              </a:lnSpc>
              <a:buClr>
                <a:schemeClr val="accent6">
                  <a:lumMod val="60000"/>
                  <a:lumOff val="40000"/>
                </a:schemeClr>
              </a:buClr>
              <a:buSzPct val="140000"/>
            </a:pPr>
            <a:r>
              <a:rPr lang="en-US" sz="2800" dirty="0">
                <a:latin typeface="+mn-lt"/>
              </a:rPr>
              <a:t>Running a packet sniffer</a:t>
            </a:r>
          </a:p>
          <a:p>
            <a:pPr>
              <a:lnSpc>
                <a:spcPct val="90000"/>
              </a:lnSpc>
              <a:buClr>
                <a:schemeClr val="accent6">
                  <a:lumMod val="60000"/>
                  <a:lumOff val="40000"/>
                </a:schemeClr>
              </a:buClr>
              <a:buSzPct val="140000"/>
            </a:pPr>
            <a:r>
              <a:rPr lang="en-US" sz="2800" dirty="0">
                <a:latin typeface="+mn-lt"/>
              </a:rPr>
              <a:t>Distributing pirated software</a:t>
            </a:r>
          </a:p>
          <a:p>
            <a:pPr>
              <a:lnSpc>
                <a:spcPct val="90000"/>
              </a:lnSpc>
              <a:buClr>
                <a:schemeClr val="accent6">
                  <a:lumMod val="60000"/>
                  <a:lumOff val="40000"/>
                </a:schemeClr>
              </a:buClr>
              <a:buSzPct val="140000"/>
            </a:pPr>
            <a:r>
              <a:rPr lang="en-US" sz="2800" dirty="0">
                <a:latin typeface="+mn-lt"/>
              </a:rPr>
              <a:t>Using an unsecured modem to access internal network</a:t>
            </a:r>
          </a:p>
          <a:p>
            <a:pPr>
              <a:lnSpc>
                <a:spcPct val="90000"/>
              </a:lnSpc>
              <a:buClr>
                <a:schemeClr val="accent6">
                  <a:lumMod val="60000"/>
                  <a:lumOff val="40000"/>
                </a:schemeClr>
              </a:buClr>
              <a:buSzPct val="140000"/>
            </a:pPr>
            <a:r>
              <a:rPr lang="en-US" sz="2800" dirty="0">
                <a:latin typeface="+mn-lt"/>
              </a:rPr>
              <a:t>Impersonating an executive to get information</a:t>
            </a:r>
          </a:p>
          <a:p>
            <a:pPr>
              <a:lnSpc>
                <a:spcPct val="90000"/>
              </a:lnSpc>
              <a:buClr>
                <a:schemeClr val="accent6">
                  <a:lumMod val="60000"/>
                  <a:lumOff val="40000"/>
                </a:schemeClr>
              </a:buClr>
              <a:buSzPct val="140000"/>
            </a:pPr>
            <a:r>
              <a:rPr lang="en-US" sz="2800" dirty="0">
                <a:latin typeface="+mn-lt"/>
              </a:rPr>
              <a:t>Using an unattended workstation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7480" y="1821240"/>
              <a:ext cx="7673040" cy="4549680"/>
            </p14:xfrm>
          </p:contentPart>
        </mc:Choice>
        <mc:Fallback xmlns="">
          <p:pic>
            <p:nvPicPr>
              <p:cNvPr id="2" name="Ink 1"/>
              <p:cNvPicPr/>
              <p:nvPr/>
            </p:nvPicPr>
            <p:blipFill>
              <a:blip r:embed="rId4"/>
              <a:stretch>
                <a:fillRect/>
              </a:stretch>
            </p:blipFill>
            <p:spPr>
              <a:xfrm>
                <a:off x="349560" y="1812960"/>
                <a:ext cx="7689600" cy="4565880"/>
              </a:xfrm>
              <a:prstGeom prst="rect">
                <a:avLst/>
              </a:prstGeom>
            </p:spPr>
          </p:pic>
        </mc:Fallback>
      </mc:AlternateContent>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63160" y="2351160"/>
              <a:ext cx="6643080" cy="2297520"/>
            </p14:xfrm>
          </p:contentPart>
        </mc:Choice>
        <mc:Fallback xmlns="">
          <p:pic>
            <p:nvPicPr>
              <p:cNvPr id="3" name="Ink 2"/>
              <p:cNvPicPr/>
              <p:nvPr/>
            </p:nvPicPr>
            <p:blipFill>
              <a:blip r:embed="rId9"/>
              <a:stretch>
                <a:fillRect/>
              </a:stretch>
            </p:blipFill>
            <p:spPr>
              <a:xfrm>
                <a:off x="254160" y="2341800"/>
                <a:ext cx="6660720" cy="2316240"/>
              </a:xfrm>
              <a:prstGeom prst="rect">
                <a:avLst/>
              </a:prstGeom>
            </p:spPr>
          </p:pic>
        </mc:Fallback>
      </mc:AlternateContent>
    </p:spTree>
    <p:extLst>
      <p:ext uri="{BB962C8B-B14F-4D97-AF65-F5344CB8AC3E}">
        <p14:creationId xmlns:p14="http://schemas.microsoft.com/office/powerpoint/2010/main" val="241474256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p>
          <a:p>
            <a:pPr algn="ctr"/>
            <a:endParaRPr lang="en-US" sz="3200" dirty="0">
              <a:solidFill>
                <a:schemeClr val="accent6">
                  <a:lumMod val="40000"/>
                  <a:lumOff val="60000"/>
                </a:schemeClr>
              </a:solidFill>
              <a:latin typeface="+mn-lt"/>
            </a:endParaRPr>
          </a:p>
          <a:p>
            <a:pPr algn="ctr"/>
            <a:r>
              <a:rPr lang="en-US" sz="3200" dirty="0">
                <a:solidFill>
                  <a:schemeClr val="accent6">
                    <a:lumMod val="40000"/>
                    <a:lumOff val="60000"/>
                  </a:schemeClr>
                </a:solidFill>
                <a:latin typeface="+mn-lt"/>
              </a:rPr>
              <a:t>Examples of </a:t>
            </a:r>
          </a:p>
          <a:p>
            <a:pPr algn="ctr"/>
            <a:r>
              <a:rPr lang="en-US" sz="3200" dirty="0">
                <a:solidFill>
                  <a:schemeClr val="accent6">
                    <a:lumMod val="40000"/>
                    <a:lumOff val="60000"/>
                  </a:schemeClr>
                </a:solidFill>
                <a:latin typeface="+mn-lt"/>
              </a:rPr>
              <a:t>Intruder 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a:p>
          <a:p>
            <a:r>
              <a:rPr lang="en-US" sz="1200" dirty="0"/>
              <a:t>(Table can be found on pages 255-256 in the textbook.)</a:t>
            </a:r>
          </a:p>
        </p:txBody>
      </p:sp>
    </p:spTree>
    <p:extLst>
      <p:ext uri="{BB962C8B-B14F-4D97-AF65-F5344CB8AC3E}">
        <p14:creationId xmlns:p14="http://schemas.microsoft.com/office/powerpoint/2010/main" val="3656750521"/>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a:latin typeface="+mj-lt"/>
                <a:ea typeface="Times"/>
                <a:cs typeface="Times"/>
              </a:rPr>
              <a:t>Unauthorized act of bypassing the security mechanisms of a system</a:t>
            </a:r>
          </a:p>
          <a:p>
            <a:endParaRPr lang="en-US" sz="2200" b="0" i="0" dirty="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a:solidFill>
                  <a:srgbClr val="FFB91D"/>
                </a:solidFill>
                <a:effectLst>
                  <a:outerShdw blurRad="38100" dist="38100" dir="2700000" algn="tl">
                    <a:srgbClr val="000000">
                      <a:alpha val="43137"/>
                    </a:srgbClr>
                  </a:outerShdw>
                </a:effectLst>
                <a:latin typeface="+mj-lt"/>
                <a:ea typeface="Times"/>
                <a:cs typeface="Times"/>
              </a:rPr>
              <a:t>	</a:t>
            </a:r>
            <a:r>
              <a:rPr lang="en-US" sz="2200" b="0" i="0" dirty="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a:solidFill>
                  <a:schemeClr val="accent6">
                    <a:lumMod val="40000"/>
                    <a:lumOff val="60000"/>
                  </a:schemeClr>
                </a:solidFill>
              </a:rPr>
              <a:t>Definitions</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Network-based IDS (NIDS)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and respond to intrusion activity</a:t>
            </a:r>
          </a:p>
          <a:p>
            <a:pPr marL="1143000" lvl="2" indent="-336550">
              <a:spcBef>
                <a:spcPts val="1872"/>
              </a:spcBef>
              <a:buFont typeface="Wingdings" pitchFamily="2" charset="2"/>
              <a:buChar char=""/>
            </a:pPr>
            <a:endParaRPr lang="en-US" sz="2600" dirty="0"/>
          </a:p>
          <a:p>
            <a:endParaRPr lang="en-US"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20483" b="20874"/>
          <a:stretch/>
        </p:blipFill>
        <p:spPr>
          <a:xfrm>
            <a:off x="408939" y="260648"/>
            <a:ext cx="8349615" cy="6336704"/>
          </a:xfrm>
          <a:prstGeom prst="rect">
            <a:avLst/>
          </a:prstGeom>
          <a:solidFill>
            <a:schemeClr val="tx1"/>
          </a:solidFill>
        </p:spPr>
      </p:pic>
    </p:spTree>
  </p:cSld>
  <p:clrMapOvr>
    <a:masterClrMapping/>
  </p:clrMapOvr>
  <p:transition spd="slow">
    <p:strip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Anomaly detection</a:t>
            </a: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a:solidFill>
                  <a:schemeClr val="accent6">
                    <a:lumMod val="40000"/>
                    <a:lumOff val="60000"/>
                  </a:schemeClr>
                </a:solidFill>
              </a:rPr>
              <a:t>Anomaly Detection</a:t>
            </a: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011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a:solidFill>
                  <a:schemeClr val="accent6">
                    <a:lumMod val="40000"/>
                    <a:lumOff val="60000"/>
                  </a:schemeClr>
                </a:solidFill>
              </a:rPr>
              <a:t>Signature or Heuristic Detection</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8</a:t>
            </a:r>
          </a:p>
        </p:txBody>
      </p:sp>
      <p:sp>
        <p:nvSpPr>
          <p:cNvPr id="13" name="Subtitle 12"/>
          <p:cNvSpPr>
            <a:spLocks noGrp="1"/>
          </p:cNvSpPr>
          <p:nvPr>
            <p:ph type="subTitle" idx="1"/>
          </p:nvPr>
        </p:nvSpPr>
        <p:spPr/>
        <p:txBody>
          <a:bodyPr>
            <a:normAutofit/>
          </a:bodyPr>
          <a:lstStyle/>
          <a:p>
            <a:pPr algn="ctr"/>
            <a:r>
              <a:rPr lang="en-US" sz="3200" dirty="0"/>
              <a:t>Intrusion Detection</a:t>
            </a:r>
          </a:p>
          <a:p>
            <a:endParaRPr 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Adds a specialized layer of security software to vulnerable or sensitive systems</a:t>
            </a:r>
          </a:p>
          <a:p>
            <a:pPr>
              <a:buClr>
                <a:schemeClr val="accent6">
                  <a:lumMod val="60000"/>
                  <a:lumOff val="40000"/>
                </a:schemeClr>
              </a:buClr>
              <a:buSzPct val="140000"/>
              <a:buFont typeface="Arial" charset="0"/>
              <a:buChar char="•"/>
            </a:pPr>
            <a:r>
              <a:rPr lang="en-US" sz="2800" dirty="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Monitors activity to detect suspicious behavior</a:t>
            </a:r>
          </a:p>
          <a:p>
            <a:pPr lvl="1">
              <a:buClr>
                <a:schemeClr val="accent6">
                  <a:lumMod val="60000"/>
                  <a:lumOff val="40000"/>
                </a:schemeClr>
              </a:buClr>
              <a:buSzPct val="140000"/>
              <a:buFont typeface="Arial" charset="0"/>
              <a:buChar char="•"/>
            </a:pPr>
            <a:r>
              <a:rPr lang="en-US" sz="2000" dirty="0">
                <a:latin typeface="+mn-lt"/>
              </a:rPr>
              <a:t>Primary 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Can detect both external and internal intrusions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8.2</a:t>
            </a:r>
          </a:p>
          <a:p>
            <a:pPr algn="ctr"/>
            <a:endParaRPr lang="en-US" sz="2800" dirty="0">
              <a:solidFill>
                <a:schemeClr val="accent6">
                  <a:lumMod val="40000"/>
                  <a:lumOff val="60000"/>
                </a:schemeClr>
              </a:solidFill>
              <a:latin typeface="+mn-lt"/>
            </a:endParaRPr>
          </a:p>
          <a:p>
            <a:pPr algn="ctr"/>
            <a:r>
              <a:rPr lang="en-US" sz="2800" dirty="0">
                <a:solidFill>
                  <a:schemeClr val="accent6">
                    <a:lumMod val="40000"/>
                    <a:lumOff val="60000"/>
                  </a:schemeClr>
                </a:solidFill>
                <a:latin typeface="+mn-lt"/>
              </a:rPr>
              <a:t>Linux 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a:latin typeface="+mj-lt"/>
              </a:rPr>
              <a:t>(Table can be found on page 264 in the textbook)</a:t>
            </a:r>
          </a:p>
        </p:txBody>
      </p:sp>
    </p:spTree>
    <p:extLst>
      <p:ext uri="{BB962C8B-B14F-4D97-AF65-F5344CB8AC3E}">
        <p14:creationId xmlns:p14="http://schemas.microsoft.com/office/powerpoint/2010/main" val="1947668950"/>
      </p:ext>
    </p:extLst>
  </p:cSld>
  <p:clrMapOvr>
    <a:masterClrMapping/>
  </p:clrMapOvr>
  <p:transition spd="slow">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IDS </a:t>
            </a:r>
            <a:br>
              <a:rPr lang="en-US" dirty="0">
                <a:solidFill>
                  <a:schemeClr val="accent6">
                    <a:lumMod val="40000"/>
                    <a:lumOff val="60000"/>
                  </a:schemeClr>
                </a:solidFill>
              </a:rPr>
            </a:br>
            <a:r>
              <a:rPr lang="en-US" dirty="0">
                <a:solidFill>
                  <a:schemeClr val="accent6">
                    <a:lumMod val="40000"/>
                    <a:lumOff val="60000"/>
                  </a:schemeClr>
                </a:solidFill>
              </a:rPr>
              <a:t>(NIDS)</a:t>
            </a: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a:latin typeface="+mn-lt"/>
              </a:rPr>
              <a:t>Attacks suitable for</a:t>
            </a:r>
          </a:p>
          <a:p>
            <a:r>
              <a:rPr lang="en-US" dirty="0">
                <a:latin typeface="+mn-lt"/>
              </a:rPr>
              <a:t>Signature detection</a:t>
            </a:r>
          </a:p>
        </p:txBody>
      </p:sp>
      <p:sp>
        <p:nvSpPr>
          <p:cNvPr id="3" name="Text Placeholder 2"/>
          <p:cNvSpPr>
            <a:spLocks noGrp="1"/>
          </p:cNvSpPr>
          <p:nvPr>
            <p:ph type="body" sz="quarter" idx="3"/>
          </p:nvPr>
        </p:nvSpPr>
        <p:spPr>
          <a:xfrm>
            <a:off x="4716016" y="1772816"/>
            <a:ext cx="4041775" cy="897632"/>
          </a:xfrm>
        </p:spPr>
        <p:txBody>
          <a:bodyPr/>
          <a:lstStyle/>
          <a:p>
            <a:r>
              <a:rPr lang="en-US" dirty="0">
                <a:latin typeface="+mn-lt"/>
              </a:rPr>
              <a:t>Attacks suitable for</a:t>
            </a:r>
          </a:p>
          <a:p>
            <a:r>
              <a:rPr lang="en-US" dirty="0">
                <a:latin typeface="+mn-lt"/>
              </a:rPr>
              <a:t>Anomaly detection</a:t>
            </a: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a:latin typeface="+mn-lt"/>
              </a:rPr>
              <a:t>Application layer reconnaissance and attacks</a:t>
            </a:r>
          </a:p>
          <a:p>
            <a:pPr>
              <a:buClr>
                <a:schemeClr val="accent6">
                  <a:lumMod val="60000"/>
                  <a:lumOff val="40000"/>
                </a:schemeClr>
              </a:buClr>
              <a:buSzPct val="140000"/>
            </a:pPr>
            <a:r>
              <a:rPr lang="en-US" sz="2000" dirty="0">
                <a:latin typeface="+mn-lt"/>
              </a:rPr>
              <a:t>Transport layer reconnaissance and attacks</a:t>
            </a:r>
          </a:p>
          <a:p>
            <a:pPr>
              <a:buClr>
                <a:schemeClr val="accent6">
                  <a:lumMod val="60000"/>
                  <a:lumOff val="40000"/>
                </a:schemeClr>
              </a:buClr>
              <a:buSzPct val="140000"/>
            </a:pPr>
            <a:r>
              <a:rPr lang="en-US" sz="2000" dirty="0">
                <a:latin typeface="+mn-lt"/>
              </a:rPr>
              <a:t>Network layer reconnaissance and attacks</a:t>
            </a:r>
          </a:p>
          <a:p>
            <a:pPr>
              <a:buClr>
                <a:schemeClr val="accent6">
                  <a:lumMod val="60000"/>
                  <a:lumOff val="40000"/>
                </a:schemeClr>
              </a:buClr>
              <a:buSzPct val="140000"/>
            </a:pPr>
            <a:r>
              <a:rPr lang="en-US" sz="2000" dirty="0">
                <a:latin typeface="+mn-lt"/>
              </a:rPr>
              <a:t>Unexpected application services</a:t>
            </a:r>
          </a:p>
          <a:p>
            <a:pPr>
              <a:buClr>
                <a:schemeClr val="accent6">
                  <a:lumMod val="60000"/>
                  <a:lumOff val="40000"/>
                </a:schemeClr>
              </a:buClr>
              <a:buSzPct val="140000"/>
            </a:pPr>
            <a:r>
              <a:rPr lang="en-US" sz="2000" dirty="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Stateful</a:t>
            </a:r>
            <a:r>
              <a:rPr lang="en-US" dirty="0">
                <a:solidFill>
                  <a:schemeClr val="accent6">
                    <a:lumMod val="40000"/>
                    <a:lumOff val="60000"/>
                  </a:schemeClr>
                </a:solidFill>
              </a:rPr>
              <a:t> Protocol Analysis (SPA)</a:t>
            </a: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a:latin typeface="+mn-lt"/>
              </a:rPr>
              <a:t>A key disadvantage is the high resource use it requires</a:t>
            </a:r>
          </a:p>
        </p:txBody>
      </p:sp>
    </p:spTree>
    <p:extLst>
      <p:ext uri="{BB962C8B-B14F-4D97-AF65-F5344CB8AC3E}">
        <p14:creationId xmlns:p14="http://schemas.microsoft.com/office/powerpoint/2010/main" val="276983254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6520" y="871560"/>
              <a:ext cx="7098840" cy="4901040"/>
            </p14:xfrm>
          </p:contentPart>
        </mc:Choice>
        <mc:Fallback xmlns="">
          <p:pic>
            <p:nvPicPr>
              <p:cNvPr id="2" name="Ink 1"/>
              <p:cNvPicPr/>
              <p:nvPr/>
            </p:nvPicPr>
            <p:blipFill>
              <a:blip r:embed="rId4"/>
              <a:stretch>
                <a:fillRect/>
              </a:stretch>
            </p:blipFill>
            <p:spPr>
              <a:xfrm>
                <a:off x="411480" y="863280"/>
                <a:ext cx="7112880" cy="4918680"/>
              </a:xfrm>
              <a:prstGeom prst="rect">
                <a:avLst/>
              </a:prstGeom>
            </p:spPr>
          </p:pic>
        </mc:Fallback>
      </mc:AlternateContent>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a:latin typeface="+mn-lt"/>
              </a:rPr>
              <a:t>Timestamp</a:t>
            </a:r>
          </a:p>
          <a:p>
            <a:pPr lvl="1">
              <a:spcBef>
                <a:spcPts val="1176"/>
              </a:spcBef>
              <a:buClr>
                <a:schemeClr val="accent6">
                  <a:lumMod val="60000"/>
                  <a:lumOff val="40000"/>
                </a:schemeClr>
              </a:buClr>
              <a:buSzPct val="140000"/>
              <a:buFont typeface="Arial" charset="0"/>
              <a:buChar char="•"/>
            </a:pPr>
            <a:r>
              <a:rPr lang="en-US" sz="1800" dirty="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a:latin typeface="+mn-lt"/>
              </a:rPr>
              <a:t>Rating</a:t>
            </a:r>
          </a:p>
          <a:p>
            <a:pPr lvl="1">
              <a:spcBef>
                <a:spcPts val="1176"/>
              </a:spcBef>
              <a:buClr>
                <a:schemeClr val="accent6">
                  <a:lumMod val="60000"/>
                  <a:lumOff val="40000"/>
                </a:schemeClr>
              </a:buClr>
              <a:buSzPct val="140000"/>
              <a:buFont typeface="Arial" charset="0"/>
              <a:buChar char="•"/>
            </a:pPr>
            <a:r>
              <a:rPr lang="en-US" sz="1800" dirty="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a:latin typeface="+mn-lt"/>
              </a:rPr>
              <a:t>State-related information</a:t>
            </a:r>
          </a:p>
        </p:txBody>
      </p:sp>
    </p:spTree>
    <p:extLst>
      <p:ext uri="{BB962C8B-B14F-4D97-AF65-F5344CB8AC3E}">
        <p14:creationId xmlns:p14="http://schemas.microsoft.com/office/powerpoint/2010/main" val="1580849104"/>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Decoy systems designed to: </a:t>
            </a:r>
          </a:p>
          <a:p>
            <a:pPr lvl="1">
              <a:buClr>
                <a:schemeClr val="accent6">
                  <a:lumMod val="60000"/>
                  <a:lumOff val="40000"/>
                </a:schemeClr>
              </a:buClr>
              <a:buSzPct val="140000"/>
              <a:buFont typeface="Arial" charset="0"/>
              <a:buChar char="•"/>
            </a:pPr>
            <a:r>
              <a:rPr lang="en-US" sz="1700" dirty="0">
                <a:latin typeface="+mn-lt"/>
              </a:rPr>
              <a:t>Lure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Collect information about the attacker’s activity</a:t>
            </a:r>
          </a:p>
          <a:p>
            <a:pPr lvl="1">
              <a:buClr>
                <a:schemeClr val="accent6">
                  <a:lumMod val="60000"/>
                  <a:lumOff val="40000"/>
                </a:schemeClr>
              </a:buClr>
              <a:buSzPct val="140000"/>
              <a:buFont typeface="Arial" charset="0"/>
              <a:buChar char="•"/>
            </a:pPr>
            <a:r>
              <a:rPr lang="en-US" sz="1700" dirty="0">
                <a:latin typeface="+mn-lt"/>
              </a:rPr>
              <a:t>Encourage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a:latin typeface="+mn-lt"/>
              </a:rPr>
              <a:t>Initiated outbound communication suggests that the system has probably been compromised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Consists of a software package that emulates particular IT services or systems well enough to provide a realistic initial interaction, but does not execute a full version of those services or 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 real system, with a full operating system, services and applications, which are instrumented and deployed where they can be accessed by 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val="415107936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p>
          <a:p>
            <a:pPr algn="ctr"/>
            <a:r>
              <a:rPr lang="en-US" sz="4400" b="1" dirty="0">
                <a:solidFill>
                  <a:schemeClr val="accent6">
                    <a:lumMod val="40000"/>
                    <a:lumOff val="60000"/>
                  </a:schemeClr>
                </a:solidFill>
                <a:latin typeface="+mn-lt"/>
              </a:rPr>
              <a:t>Snort 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val="3222394405"/>
      </p:ext>
    </p:extLst>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a:solidFill>
                  <a:schemeClr val="tx1"/>
                </a:solidFill>
                <a:effectLst>
                  <a:outerShdw blurRad="50800" dist="50800" dir="2700000" algn="tl" rotWithShape="0">
                    <a:schemeClr val="bg1">
                      <a:alpha val="30000"/>
                    </a:schemeClr>
                  </a:outerShdw>
                </a:effectLst>
                <a:latin typeface="+mn-lt"/>
              </a:rPr>
              <a:t>hacktivists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Skill 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publicize their cause typically 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Website defacement</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Denial of service attacks</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Theft and distribution of data that results in negative publicity or compromise of their targets</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4440" y="998280"/>
              <a:ext cx="7867080" cy="4839120"/>
            </p14:xfrm>
          </p:contentPart>
        </mc:Choice>
        <mc:Fallback xmlns="">
          <p:pic>
            <p:nvPicPr>
              <p:cNvPr id="4" name="Ink 3"/>
              <p:cNvPicPr/>
              <p:nvPr/>
            </p:nvPicPr>
            <p:blipFill>
              <a:blip r:embed="rId4"/>
              <a:stretch>
                <a:fillRect/>
              </a:stretch>
            </p:blipFill>
            <p:spPr>
              <a:xfrm>
                <a:off x="330480" y="987480"/>
                <a:ext cx="7881120" cy="4859640"/>
              </a:xfrm>
              <a:prstGeom prst="rect">
                <a:avLst/>
              </a:prstGeom>
            </p:spPr>
          </p:pic>
        </mc:Fallback>
      </mc:AlternateContent>
    </p:spTree>
    <p:extLst>
      <p:ext uri="{BB962C8B-B14F-4D97-AF65-F5344CB8AC3E}">
        <p14:creationId xmlns:p14="http://schemas.microsoft.com/office/powerpoint/2010/main" val="411703570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name="Document" r:id="rId3" imgW="6083076" imgH="7975306" progId="Word.Document.12">
                  <p:embed/>
                </p:oleObj>
              </mc:Choice>
              <mc:Fallback>
                <p:oleObj name="Document" r:id="rId3" imgW="6083076" imgH="7975306" progId="Word.Document.12">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p>
          <a:p>
            <a:pPr algn="ctr"/>
            <a:r>
              <a:rPr lang="en-US" sz="4000" b="1" dirty="0">
                <a:solidFill>
                  <a:schemeClr val="accent6">
                    <a:lumMod val="40000"/>
                    <a:lumOff val="60000"/>
                  </a:schemeClr>
                </a:solidFill>
                <a:latin typeface="+mn-lt"/>
              </a:rPr>
              <a:t> </a:t>
            </a:r>
          </a:p>
          <a:p>
            <a:pPr algn="ctr"/>
            <a:r>
              <a:rPr lang="en-US" sz="4000" b="1" dirty="0">
                <a:solidFill>
                  <a:schemeClr val="accent6">
                    <a:lumMod val="40000"/>
                    <a:lumOff val="60000"/>
                  </a:schemeClr>
                </a:solidFill>
                <a:latin typeface="+mn-lt"/>
              </a:rPr>
              <a:t>Examples of </a:t>
            </a:r>
          </a:p>
          <a:p>
            <a:pPr algn="ctr"/>
            <a:r>
              <a:rPr lang="en-US" sz="4000" b="1" dirty="0">
                <a:solidFill>
                  <a:schemeClr val="accent6">
                    <a:lumMod val="40000"/>
                    <a:lumOff val="60000"/>
                  </a:schemeClr>
                </a:solidFill>
                <a:latin typeface="+mn-lt"/>
              </a:rPr>
              <a:t>Snort 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a:latin typeface="+mj-lt"/>
              </a:rPr>
              <a:t>(Table can be found on page 283 in textbook.)</a:t>
            </a:r>
          </a:p>
        </p:txBody>
      </p:sp>
    </p:spTree>
  </p:cSld>
  <p:clrMapOvr>
    <a:masterClrMapping/>
  </p:clrMapOvr>
  <p:transition spd="slow">
    <p:dissolv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a:latin typeface="+mn-lt"/>
              </a:rPr>
              <a:t>Snort architecture</a:t>
            </a:r>
          </a:p>
          <a:p>
            <a:pPr lvl="1">
              <a:buClr>
                <a:schemeClr val="accent6">
                  <a:lumMod val="60000"/>
                  <a:lumOff val="40000"/>
                </a:schemeClr>
              </a:buClr>
              <a:buSzPct val="140000"/>
              <a:buFont typeface="Arial" charset="0"/>
              <a:buChar char="•"/>
            </a:pPr>
            <a:r>
              <a:rPr lang="en-AU" sz="1900" dirty="0">
                <a:latin typeface="+mn-lt"/>
              </a:rPr>
              <a:t>Snort rules</a:t>
            </a: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a:latin typeface="+mn-lt"/>
              </a:rPr>
              <a:t>Intruders</a:t>
            </a:r>
          </a:p>
          <a:p>
            <a:pPr lvl="1">
              <a:buClr>
                <a:schemeClr val="accent6">
                  <a:lumMod val="60000"/>
                  <a:lumOff val="40000"/>
                </a:schemeClr>
              </a:buClr>
              <a:buSzPct val="140000"/>
              <a:buFont typeface="Arial" charset="0"/>
              <a:buChar char="•"/>
            </a:pPr>
            <a:r>
              <a:rPr lang="en-US" sz="1600" dirty="0">
                <a:latin typeface="+mn-lt"/>
              </a:rPr>
              <a:t>Intruder behavior</a:t>
            </a:r>
          </a:p>
          <a:p>
            <a:pPr>
              <a:buClr>
                <a:schemeClr val="accent6">
                  <a:lumMod val="60000"/>
                  <a:lumOff val="40000"/>
                </a:schemeClr>
              </a:buClr>
              <a:buSzPct val="140000"/>
              <a:buFont typeface="Arial" charset="0"/>
              <a:buChar char="•"/>
            </a:pPr>
            <a:r>
              <a:rPr lang="en-US" dirty="0">
                <a:latin typeface="+mn-lt"/>
              </a:rPr>
              <a:t>Intrusion detection</a:t>
            </a:r>
          </a:p>
          <a:p>
            <a:pPr lvl="1">
              <a:buClr>
                <a:schemeClr val="accent6">
                  <a:lumMod val="60000"/>
                  <a:lumOff val="40000"/>
                </a:schemeClr>
              </a:buClr>
              <a:buSzPct val="140000"/>
              <a:buFont typeface="Arial" charset="0"/>
              <a:buChar char="•"/>
            </a:pPr>
            <a:r>
              <a:rPr lang="en-US" sz="1600" dirty="0">
                <a:latin typeface="+mn-lt"/>
              </a:rPr>
              <a:t>Basic principles</a:t>
            </a:r>
          </a:p>
          <a:p>
            <a:pPr lvl="1">
              <a:buClr>
                <a:schemeClr val="accent6">
                  <a:lumMod val="60000"/>
                  <a:lumOff val="40000"/>
                </a:schemeClr>
              </a:buClr>
              <a:buSzPct val="140000"/>
              <a:buFont typeface="Arial" charset="0"/>
              <a:buChar char="•"/>
            </a:pPr>
            <a:r>
              <a:rPr lang="en-US" dirty="0">
                <a:latin typeface="+mn-lt"/>
              </a:rPr>
              <a:t>The base-rate fallacy</a:t>
            </a:r>
          </a:p>
          <a:p>
            <a:pPr lvl="1">
              <a:buClr>
                <a:schemeClr val="accent6">
                  <a:lumMod val="60000"/>
                  <a:lumOff val="40000"/>
                </a:schemeClr>
              </a:buClr>
              <a:buSzPct val="140000"/>
              <a:buFont typeface="Arial" charset="0"/>
              <a:buChar char="•"/>
            </a:pPr>
            <a:r>
              <a:rPr lang="en-US" sz="1600" dirty="0">
                <a:latin typeface="+mn-lt"/>
              </a:rPr>
              <a:t>Requirements</a:t>
            </a:r>
          </a:p>
          <a:p>
            <a:pPr>
              <a:buClr>
                <a:schemeClr val="accent6">
                  <a:lumMod val="60000"/>
                  <a:lumOff val="40000"/>
                </a:schemeClr>
              </a:buClr>
              <a:buSzPct val="140000"/>
              <a:buFont typeface="Arial" charset="0"/>
              <a:buChar char="•"/>
            </a:pPr>
            <a:r>
              <a:rPr lang="en-US" dirty="0">
                <a:latin typeface="+mn-lt"/>
              </a:rPr>
              <a:t>Analysis approaches</a:t>
            </a:r>
          </a:p>
          <a:p>
            <a:pPr lvl="1">
              <a:buClr>
                <a:schemeClr val="accent6">
                  <a:lumMod val="60000"/>
                  <a:lumOff val="40000"/>
                </a:schemeClr>
              </a:buClr>
              <a:buSzPct val="140000"/>
              <a:buFont typeface="Arial" charset="0"/>
              <a:buChar char="•"/>
            </a:pPr>
            <a:r>
              <a:rPr lang="en-US" sz="1600" dirty="0">
                <a:latin typeface="+mn-lt"/>
              </a:rPr>
              <a:t>Anomaly detection</a:t>
            </a:r>
          </a:p>
          <a:p>
            <a:pPr lvl="1">
              <a:buClr>
                <a:schemeClr val="accent6">
                  <a:lumMod val="60000"/>
                  <a:lumOff val="40000"/>
                </a:schemeClr>
              </a:buClr>
              <a:buSzPct val="140000"/>
              <a:buFont typeface="Arial" charset="0"/>
              <a:buChar char="•"/>
            </a:pPr>
            <a:r>
              <a:rPr lang="en-US" dirty="0">
                <a:latin typeface="+mn-lt"/>
              </a:rPr>
              <a:t>Signature or heuristic detection</a:t>
            </a:r>
          </a:p>
          <a:p>
            <a:pPr>
              <a:buClr>
                <a:schemeClr val="accent6">
                  <a:lumMod val="60000"/>
                  <a:lumOff val="40000"/>
                </a:schemeClr>
              </a:buClr>
              <a:buSzPct val="140000"/>
              <a:buFont typeface="Arial" charset="0"/>
              <a:buChar char="•"/>
            </a:pPr>
            <a:r>
              <a:rPr lang="en-US" sz="2200" dirty="0">
                <a:latin typeface="+mn-lt"/>
              </a:rPr>
              <a:t>Distributed or hybrid intrusion detection</a:t>
            </a:r>
          </a:p>
          <a:p>
            <a:pPr>
              <a:buClr>
                <a:schemeClr val="accent6">
                  <a:lumMod val="60000"/>
                  <a:lumOff val="40000"/>
                </a:schemeClr>
              </a:buClr>
              <a:buSzPct val="140000"/>
              <a:buFont typeface="Arial" charset="0"/>
              <a:buChar char="•"/>
            </a:pPr>
            <a:r>
              <a:rPr lang="en-US" sz="2200" dirty="0">
                <a:latin typeface="+mn-lt"/>
              </a:rPr>
              <a:t>Intrusion detection exchange format</a:t>
            </a:r>
          </a:p>
          <a:p>
            <a:pPr>
              <a:buClr>
                <a:schemeClr val="accent6">
                  <a:lumMod val="60000"/>
                  <a:lumOff val="40000"/>
                </a:schemeClr>
              </a:buClr>
              <a:buSzPct val="140000"/>
              <a:buFont typeface="Arial" charset="0"/>
              <a:buChar char="•"/>
            </a:pPr>
            <a:r>
              <a:rPr lang="en-US" sz="2200" dirty="0">
                <a:latin typeface="+mn-lt"/>
              </a:rPr>
              <a:t>Honeypots </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97560" y="1103760"/>
              <a:ext cx="5985360" cy="4537440"/>
            </p14:xfrm>
          </p:contentPart>
        </mc:Choice>
        <mc:Fallback xmlns="">
          <p:pic>
            <p:nvPicPr>
              <p:cNvPr id="3" name="Ink 2"/>
              <p:cNvPicPr/>
              <p:nvPr/>
            </p:nvPicPr>
            <p:blipFill>
              <a:blip r:embed="rId9"/>
              <a:stretch>
                <a:fillRect/>
              </a:stretch>
            </p:blipFill>
            <p:spPr>
              <a:xfrm>
                <a:off x="88200" y="1092960"/>
                <a:ext cx="6003000" cy="4559040"/>
              </a:xfrm>
              <a:prstGeom prst="rect">
                <a:avLst/>
              </a:prstGeom>
            </p:spPr>
          </p:pic>
        </mc:Fallback>
      </mc:AlternateContent>
    </p:spTree>
    <p:extLst>
      <p:ext uri="{BB962C8B-B14F-4D97-AF65-F5344CB8AC3E}">
        <p14:creationId xmlns:p14="http://schemas.microsoft.com/office/powerpoint/2010/main" val="334738954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Include 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hackers” using them to explore system and network security</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50720" y="1104840"/>
              <a:ext cx="7929000" cy="4034520"/>
            </p14:xfrm>
          </p:contentPart>
        </mc:Choice>
        <mc:Fallback xmlns="">
          <p:pic>
            <p:nvPicPr>
              <p:cNvPr id="4" name="Ink 3"/>
              <p:cNvPicPr/>
              <p:nvPr/>
            </p:nvPicPr>
            <p:blipFill>
              <a:blip r:embed="rId4"/>
              <a:stretch>
                <a:fillRect/>
              </a:stretch>
            </p:blipFill>
            <p:spPr>
              <a:xfrm>
                <a:off x="444600" y="1096560"/>
                <a:ext cx="7946280" cy="4052160"/>
              </a:xfrm>
              <a:prstGeom prst="rect">
                <a:avLst/>
              </a:prstGeom>
            </p:spPr>
          </p:pic>
        </mc:Fallback>
      </mc:AlternateContent>
    </p:spTree>
    <p:extLst>
      <p:ext uri="{BB962C8B-B14F-4D97-AF65-F5344CB8AC3E}">
        <p14:creationId xmlns:p14="http://schemas.microsoft.com/office/powerpoint/2010/main" val="214128303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attackers, 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30200" y="1021320"/>
              <a:ext cx="8315640" cy="4419360"/>
            </p14:xfrm>
          </p:contentPart>
        </mc:Choice>
        <mc:Fallback xmlns="">
          <p:pic>
            <p:nvPicPr>
              <p:cNvPr id="4" name="Ink 3"/>
              <p:cNvPicPr/>
              <p:nvPr/>
            </p:nvPicPr>
            <p:blipFill>
              <a:blip r:embed="rId4"/>
              <a:stretch>
                <a:fillRect/>
              </a:stretch>
            </p:blipFill>
            <p:spPr>
              <a:xfrm>
                <a:off x="423000" y="1012320"/>
                <a:ext cx="8331480" cy="4436280"/>
              </a:xfrm>
              <a:prstGeom prst="rect">
                <a:avLst/>
              </a:prstGeom>
            </p:spPr>
          </p:pic>
        </mc:Fallback>
      </mc:AlternateContent>
    </p:spTree>
    <p:extLst>
      <p:ext uri="{BB962C8B-B14F-4D97-AF65-F5344CB8AC3E}">
        <p14:creationId xmlns:p14="http://schemas.microsoft.com/office/powerpoint/2010/main" val="352397336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a:latin typeface="+mn-lt"/>
              </a:rPr>
              <a:t>Hackers with such skills are likely found in all intruder classes</a:t>
            </a:r>
          </a:p>
          <a:p>
            <a:pPr>
              <a:spcBef>
                <a:spcPts val="1176"/>
              </a:spcBef>
              <a:buClr>
                <a:schemeClr val="accent6">
                  <a:lumMod val="60000"/>
                  <a:lumOff val="40000"/>
                </a:schemeClr>
              </a:buClr>
              <a:buSzPct val="140000"/>
            </a:pPr>
            <a:r>
              <a:rPr lang="en-US" dirty="0">
                <a:latin typeface="+mn-lt"/>
              </a:rPr>
              <a:t>Adapt tools for use by others</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60720" y="1039680"/>
              <a:ext cx="8194320" cy="4127040"/>
            </p14:xfrm>
          </p:contentPart>
        </mc:Choice>
        <mc:Fallback xmlns="">
          <p:pic>
            <p:nvPicPr>
              <p:cNvPr id="4" name="Ink 3"/>
              <p:cNvPicPr/>
              <p:nvPr/>
            </p:nvPicPr>
            <p:blipFill>
              <a:blip r:embed="rId4"/>
              <a:stretch>
                <a:fillRect/>
              </a:stretch>
            </p:blipFill>
            <p:spPr>
              <a:xfrm>
                <a:off x="355680" y="1028880"/>
                <a:ext cx="8208360" cy="4146120"/>
              </a:xfrm>
              <a:prstGeom prst="rect">
                <a:avLst/>
              </a:prstGeom>
            </p:spPr>
          </p:pic>
        </mc:Fallback>
      </mc:AlternateContent>
    </p:spTree>
    <p:extLst>
      <p:ext uri="{BB962C8B-B14F-4D97-AF65-F5344CB8AC3E}">
        <p14:creationId xmlns:p14="http://schemas.microsoft.com/office/powerpoint/2010/main" val="296512040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a:latin typeface="+mn-lt"/>
              </a:rPr>
              <a:t>Hackers with high-level technical skills capable of discovering brand new categories of vulnerabilities</a:t>
            </a:r>
          </a:p>
          <a:p>
            <a:pPr>
              <a:buClr>
                <a:schemeClr val="accent6">
                  <a:lumMod val="60000"/>
                  <a:lumOff val="40000"/>
                </a:schemeClr>
              </a:buClr>
              <a:buSzPct val="140000"/>
            </a:pPr>
            <a:r>
              <a:rPr lang="en-US" dirty="0">
                <a:latin typeface="+mn-lt"/>
              </a:rPr>
              <a:t>Write new powerful attack toolkits</a:t>
            </a:r>
          </a:p>
          <a:p>
            <a:pPr>
              <a:buClr>
                <a:schemeClr val="accent6">
                  <a:lumMod val="60000"/>
                  <a:lumOff val="40000"/>
                </a:schemeClr>
              </a:buClr>
              <a:buSzPct val="140000"/>
            </a:pPr>
            <a:r>
              <a:rPr lang="en-US" dirty="0">
                <a:latin typeface="+mn-lt"/>
              </a:rPr>
              <a:t>Some of the better known classical hackers are of this level</a:t>
            </a:r>
          </a:p>
          <a:p>
            <a:pPr>
              <a:buClr>
                <a:schemeClr val="accent6">
                  <a:lumMod val="60000"/>
                  <a:lumOff val="40000"/>
                </a:schemeClr>
              </a:buClr>
              <a:buSzPct val="140000"/>
            </a:pPr>
            <a:r>
              <a:rPr lang="en-US" dirty="0">
                <a:latin typeface="+mn-lt"/>
              </a:rPr>
              <a:t>Some are employed by state-sponsored        organizations</a:t>
            </a:r>
          </a:p>
          <a:p>
            <a:pPr>
              <a:buClr>
                <a:schemeClr val="accent6">
                  <a:lumMod val="60000"/>
                  <a:lumOff val="40000"/>
                </a:schemeClr>
              </a:buClr>
              <a:buSzPct val="140000"/>
            </a:pPr>
            <a:r>
              <a:rPr lang="en-US" dirty="0">
                <a:latin typeface="+mn-lt"/>
              </a:rPr>
              <a:t>Defending against these attacks is of the highest difficulty</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28960" y="943560"/>
              <a:ext cx="7737480" cy="4882320"/>
            </p14:xfrm>
          </p:contentPart>
        </mc:Choice>
        <mc:Fallback xmlns="">
          <p:pic>
            <p:nvPicPr>
              <p:cNvPr id="4" name="Ink 3"/>
              <p:cNvPicPr/>
              <p:nvPr/>
            </p:nvPicPr>
            <p:blipFill>
              <a:blip r:embed="rId4"/>
              <a:stretch>
                <a:fillRect/>
              </a:stretch>
            </p:blipFill>
            <p:spPr>
              <a:xfrm>
                <a:off x="219960" y="933120"/>
                <a:ext cx="7755120" cy="4902840"/>
              </a:xfrm>
              <a:prstGeom prst="rect">
                <a:avLst/>
              </a:prstGeom>
            </p:spPr>
          </p:pic>
        </mc:Fallback>
      </mc:AlternateContent>
    </p:spTree>
    <p:extLst>
      <p:ext uri="{BB962C8B-B14F-4D97-AF65-F5344CB8AC3E}">
        <p14:creationId xmlns:p14="http://schemas.microsoft.com/office/powerpoint/2010/main" val="415004087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30198</TotalTime>
  <Words>14508</Words>
  <Application>Microsoft Office PowerPoint</Application>
  <PresentationFormat>On-screen Show (4:3)</PresentationFormat>
  <Paragraphs>1470</Paragraphs>
  <Slides>41</Slides>
  <Notes>41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Arial</vt:lpstr>
      <vt:lpstr>Baskerville Bold Italic</vt:lpstr>
      <vt:lpstr>Century Gothic</vt:lpstr>
      <vt:lpstr>Courier New</vt:lpstr>
      <vt:lpstr>Palatino Linotype</vt:lpstr>
      <vt:lpstr>Times</vt:lpstr>
      <vt:lpstr>Times New Roman</vt:lpstr>
      <vt:lpstr>Wingdings</vt:lpstr>
      <vt:lpstr>Executive</vt:lpstr>
      <vt:lpstr>Document</vt:lpstr>
      <vt:lpstr>PowerPoint Presentation</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Definitions</vt:lpstr>
      <vt:lpstr>Intrusion Detection System (IDS)</vt:lpstr>
      <vt:lpstr>PowerPoint Presentation</vt:lpstr>
      <vt:lpstr>IDS Requirements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 Classifications</vt:lpstr>
      <vt:lpstr>PowerPoint Presentation</vt:lpstr>
      <vt:lpstr>PowerPoint Presentation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yusra kaleem</cp:lastModifiedBy>
  <cp:revision>193</cp:revision>
  <dcterms:created xsi:type="dcterms:W3CDTF">2014-09-08T16:25:16Z</dcterms:created>
  <dcterms:modified xsi:type="dcterms:W3CDTF">2023-11-29T07:35:56Z</dcterms:modified>
  <cp:category/>
</cp:coreProperties>
</file>